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262" r:id="rId4"/>
    <p:sldId id="257" r:id="rId5"/>
    <p:sldId id="258" r:id="rId6"/>
    <p:sldId id="259" r:id="rId7"/>
    <p:sldId id="268" r:id="rId8"/>
    <p:sldId id="261" r:id="rId9"/>
    <p:sldId id="278" r:id="rId10"/>
    <p:sldId id="277" r:id="rId11"/>
    <p:sldId id="279" r:id="rId12"/>
    <p:sldId id="267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81" r:id="rId21"/>
    <p:sldId id="282" r:id="rId22"/>
    <p:sldId id="283" r:id="rId23"/>
    <p:sldId id="284" r:id="rId24"/>
    <p:sldId id="263" r:id="rId25"/>
    <p:sldId id="265" r:id="rId26"/>
    <p:sldId id="269" r:id="rId27"/>
    <p:sldId id="264" r:id="rId28"/>
    <p:sldId id="280" r:id="rId29"/>
  </p:sldIdLst>
  <p:sldSz cx="9144000" cy="6858000" type="screen4x3"/>
  <p:notesSz cx="6858000" cy="91440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C0C0C0"/>
    <a:srgbClr val="3333FF"/>
    <a:srgbClr val="FF9933"/>
    <a:srgbClr val="FFCC00"/>
    <a:srgbClr val="FF6600"/>
    <a:srgbClr val="3333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95" autoAdjust="0"/>
    <p:restoredTop sz="94660"/>
  </p:normalViewPr>
  <p:slideViewPr>
    <p:cSldViewPr showGuides="1">
      <p:cViewPr>
        <p:scale>
          <a:sx n="60" d="100"/>
          <a:sy n="60" d="100"/>
        </p:scale>
        <p:origin x="-7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 altLang="ja-JP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 altLang="ja-JP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 altLang="ja-JP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F979885D-9639-4D11-B4A4-133A8959B19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482091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5E4B6E-2879-4E7F-87ED-125EC1974996}" type="slidenum">
              <a:rPr lang="en-US" altLang="ja-JP"/>
              <a:pPr/>
              <a:t>0</a:t>
            </a:fld>
            <a:endParaRPr lang="en-US" altLang="ja-JP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ja-JP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5B1343-6F60-4899-AB77-87D7D0279CF0}" type="slidenum">
              <a:rPr lang="en-US" altLang="ja-JP"/>
              <a:pPr/>
              <a:t>9</a:t>
            </a:fld>
            <a:endParaRPr lang="en-US" altLang="ja-JP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ja-JP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5B1343-6F60-4899-AB77-87D7D0279CF0}" type="slidenum">
              <a:rPr lang="en-US" altLang="ja-JP"/>
              <a:pPr/>
              <a:t>10</a:t>
            </a:fld>
            <a:endParaRPr lang="en-US" altLang="ja-JP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ja-JP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5B1343-6F60-4899-AB77-87D7D0279CF0}" type="slidenum">
              <a:rPr lang="en-US" altLang="ja-JP"/>
              <a:pPr/>
              <a:t>11</a:t>
            </a:fld>
            <a:endParaRPr lang="en-US" altLang="ja-JP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ja-JP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5B1343-6F60-4899-AB77-87D7D0279CF0}" type="slidenum">
              <a:rPr lang="en-US" altLang="ja-JP"/>
              <a:pPr/>
              <a:t>12</a:t>
            </a:fld>
            <a:endParaRPr lang="en-US" altLang="ja-JP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ja-JP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5B1343-6F60-4899-AB77-87D7D0279CF0}" type="slidenum">
              <a:rPr lang="en-US" altLang="ja-JP"/>
              <a:pPr/>
              <a:t>13</a:t>
            </a:fld>
            <a:endParaRPr lang="en-US" altLang="ja-JP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ja-JP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5B1343-6F60-4899-AB77-87D7D0279CF0}" type="slidenum">
              <a:rPr lang="en-US" altLang="ja-JP"/>
              <a:pPr/>
              <a:t>14</a:t>
            </a:fld>
            <a:endParaRPr lang="en-US" altLang="ja-JP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ja-JP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5B1343-6F60-4899-AB77-87D7D0279CF0}" type="slidenum">
              <a:rPr lang="en-US" altLang="ja-JP"/>
              <a:pPr/>
              <a:t>15</a:t>
            </a:fld>
            <a:endParaRPr lang="en-US" altLang="ja-JP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ja-JP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5B1343-6F60-4899-AB77-87D7D0279CF0}" type="slidenum">
              <a:rPr lang="en-US" altLang="ja-JP"/>
              <a:pPr/>
              <a:t>16</a:t>
            </a:fld>
            <a:endParaRPr lang="en-US" altLang="ja-JP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ja-JP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5B1343-6F60-4899-AB77-87D7D0279CF0}" type="slidenum">
              <a:rPr lang="en-US" altLang="ja-JP"/>
              <a:pPr/>
              <a:t>17</a:t>
            </a:fld>
            <a:endParaRPr lang="en-US" altLang="ja-JP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ja-JP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5B1343-6F60-4899-AB77-87D7D0279CF0}" type="slidenum">
              <a:rPr lang="en-US" altLang="ja-JP"/>
              <a:pPr/>
              <a:t>18</a:t>
            </a:fld>
            <a:endParaRPr lang="en-US" altLang="ja-JP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ja-JP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5B1343-6F60-4899-AB77-87D7D0279CF0}" type="slidenum">
              <a:rPr lang="en-US" altLang="ja-JP"/>
              <a:pPr/>
              <a:t>1</a:t>
            </a:fld>
            <a:endParaRPr lang="en-US" altLang="ja-JP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ja-JP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262FE71-7D74-413D-B649-B5EB97615BEB}" type="slidenum">
              <a:rPr lang="en-US" altLang="ja-JP" sz="1200">
                <a:solidFill>
                  <a:prstClr val="black"/>
                </a:solidFill>
              </a:rPr>
              <a:pPr eaLnBrk="1" hangingPunct="1"/>
              <a:t>19</a:t>
            </a:fld>
            <a:endParaRPr lang="en-US" altLang="ja-JP" sz="1200">
              <a:solidFill>
                <a:prstClr val="black"/>
              </a:solidFill>
            </a:endParaRPr>
          </a:p>
        </p:txBody>
      </p:sp>
      <p:sp>
        <p:nvSpPr>
          <p:cNvPr id="2765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262FE71-7D74-413D-B649-B5EB97615BEB}" type="slidenum">
              <a:rPr lang="en-US" altLang="ja-JP" sz="1200">
                <a:solidFill>
                  <a:prstClr val="black"/>
                </a:solidFill>
              </a:rPr>
              <a:pPr eaLnBrk="1" hangingPunct="1"/>
              <a:t>20</a:t>
            </a:fld>
            <a:endParaRPr lang="en-US" altLang="ja-JP" sz="1200">
              <a:solidFill>
                <a:prstClr val="black"/>
              </a:solidFill>
            </a:endParaRPr>
          </a:p>
        </p:txBody>
      </p:sp>
      <p:sp>
        <p:nvSpPr>
          <p:cNvPr id="2765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262FE71-7D74-413D-B649-B5EB97615BEB}" type="slidenum">
              <a:rPr lang="en-US" altLang="ja-JP" sz="1200">
                <a:solidFill>
                  <a:prstClr val="black"/>
                </a:solidFill>
              </a:rPr>
              <a:pPr eaLnBrk="1" hangingPunct="1"/>
              <a:t>21</a:t>
            </a:fld>
            <a:endParaRPr lang="en-US" altLang="ja-JP" sz="1200">
              <a:solidFill>
                <a:prstClr val="black"/>
              </a:solidFill>
            </a:endParaRPr>
          </a:p>
        </p:txBody>
      </p:sp>
      <p:sp>
        <p:nvSpPr>
          <p:cNvPr id="2765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5B1343-6F60-4899-AB77-87D7D0279CF0}" type="slidenum">
              <a:rPr lang="en-US" altLang="ja-JP"/>
              <a:pPr/>
              <a:t>22</a:t>
            </a:fld>
            <a:endParaRPr lang="en-US" altLang="ja-JP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ja-JP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5B1343-6F60-4899-AB77-87D7D0279CF0}" type="slidenum">
              <a:rPr lang="en-US" altLang="ja-JP"/>
              <a:pPr/>
              <a:t>23</a:t>
            </a:fld>
            <a:endParaRPr lang="en-US" altLang="ja-JP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ja-JP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5B1343-6F60-4899-AB77-87D7D0279CF0}" type="slidenum">
              <a:rPr lang="en-US" altLang="ja-JP"/>
              <a:pPr/>
              <a:t>24</a:t>
            </a:fld>
            <a:endParaRPr lang="en-US" altLang="ja-JP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ja-JP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5B1343-6F60-4899-AB77-87D7D0279CF0}" type="slidenum">
              <a:rPr lang="en-US" altLang="ja-JP"/>
              <a:pPr/>
              <a:t>25</a:t>
            </a:fld>
            <a:endParaRPr lang="en-US" altLang="ja-JP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ja-JP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5E4B6E-2879-4E7F-87ED-125EC1974996}" type="slidenum">
              <a:rPr lang="en-US" altLang="ja-JP"/>
              <a:pPr/>
              <a:t>26</a:t>
            </a:fld>
            <a:endParaRPr lang="en-US" altLang="ja-JP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ja-JP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5B1343-6F60-4899-AB77-87D7D0279CF0}" type="slidenum">
              <a:rPr lang="en-US" altLang="ja-JP"/>
              <a:pPr/>
              <a:t>2</a:t>
            </a:fld>
            <a:endParaRPr lang="en-US" altLang="ja-JP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ja-JP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5B1343-6F60-4899-AB77-87D7D0279CF0}" type="slidenum">
              <a:rPr lang="en-US" altLang="ja-JP"/>
              <a:pPr/>
              <a:t>3</a:t>
            </a:fld>
            <a:endParaRPr lang="en-US" altLang="ja-JP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ja-JP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5B1343-6F60-4899-AB77-87D7D0279CF0}" type="slidenum">
              <a:rPr lang="en-US" altLang="ja-JP"/>
              <a:pPr/>
              <a:t>4</a:t>
            </a:fld>
            <a:endParaRPr lang="en-US" altLang="ja-JP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ja-JP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5B1343-6F60-4899-AB77-87D7D0279CF0}" type="slidenum">
              <a:rPr lang="en-US" altLang="ja-JP"/>
              <a:pPr/>
              <a:t>5</a:t>
            </a:fld>
            <a:endParaRPr lang="en-US" altLang="ja-JP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ja-JP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5B1343-6F60-4899-AB77-87D7D0279CF0}" type="slidenum">
              <a:rPr lang="en-US" altLang="ja-JP"/>
              <a:pPr/>
              <a:t>6</a:t>
            </a:fld>
            <a:endParaRPr lang="en-US" altLang="ja-JP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ja-JP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5B1343-6F60-4899-AB77-87D7D0279CF0}" type="slidenum">
              <a:rPr lang="en-US" altLang="ja-JP"/>
              <a:pPr/>
              <a:t>7</a:t>
            </a:fld>
            <a:endParaRPr lang="en-US" altLang="ja-JP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ja-JP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5B1343-6F60-4899-AB77-87D7D0279CF0}" type="slidenum">
              <a:rPr lang="en-US" altLang="ja-JP"/>
              <a:pPr/>
              <a:t>8</a:t>
            </a:fld>
            <a:endParaRPr lang="en-US" altLang="ja-JP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ja-JP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3" name="Rectangle 3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333333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4134" name="Group 38"/>
          <p:cNvGrpSpPr>
            <a:grpSpLocks/>
          </p:cNvGrpSpPr>
          <p:nvPr/>
        </p:nvGrpSpPr>
        <p:grpSpPr bwMode="auto">
          <a:xfrm>
            <a:off x="0" y="1066800"/>
            <a:ext cx="8305800" cy="152400"/>
            <a:chOff x="0" y="672"/>
            <a:chExt cx="5232" cy="96"/>
          </a:xfrm>
        </p:grpSpPr>
        <p:sp>
          <p:nvSpPr>
            <p:cNvPr id="4135" name="Rectangle 39"/>
            <p:cNvSpPr>
              <a:spLocks noChangeArrowheads="1"/>
            </p:cNvSpPr>
            <p:nvPr userDrawn="1"/>
          </p:nvSpPr>
          <p:spPr bwMode="auto">
            <a:xfrm rot="10800000">
              <a:off x="0" y="672"/>
              <a:ext cx="5136" cy="96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4136" name="AutoShape 40"/>
            <p:cNvSpPr>
              <a:spLocks noChangeArrowheads="1"/>
            </p:cNvSpPr>
            <p:nvPr userDrawn="1"/>
          </p:nvSpPr>
          <p:spPr bwMode="auto">
            <a:xfrm>
              <a:off x="5136" y="672"/>
              <a:ext cx="96" cy="96"/>
            </a:xfrm>
            <a:prstGeom prst="rtTriangle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4137" name="Group 41"/>
          <p:cNvGrpSpPr>
            <a:grpSpLocks/>
          </p:cNvGrpSpPr>
          <p:nvPr/>
        </p:nvGrpSpPr>
        <p:grpSpPr bwMode="auto">
          <a:xfrm>
            <a:off x="4572000" y="5734050"/>
            <a:ext cx="1968500" cy="1123950"/>
            <a:chOff x="2880" y="3612"/>
            <a:chExt cx="1240" cy="708"/>
          </a:xfrm>
        </p:grpSpPr>
        <p:sp>
          <p:nvSpPr>
            <p:cNvPr id="4138" name="Rectangle 42"/>
            <p:cNvSpPr>
              <a:spLocks noChangeArrowheads="1"/>
            </p:cNvSpPr>
            <p:nvPr userDrawn="1"/>
          </p:nvSpPr>
          <p:spPr bwMode="auto">
            <a:xfrm rot="8100000">
              <a:off x="3256" y="3612"/>
              <a:ext cx="864" cy="479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4139" name="AutoShape 43"/>
            <p:cNvSpPr>
              <a:spLocks noChangeArrowheads="1"/>
            </p:cNvSpPr>
            <p:nvPr userDrawn="1"/>
          </p:nvSpPr>
          <p:spPr bwMode="auto">
            <a:xfrm>
              <a:off x="2880" y="3984"/>
              <a:ext cx="672" cy="336"/>
            </a:xfrm>
            <a:prstGeom prst="triangle">
              <a:avLst>
                <a:gd name="adj" fmla="val 50000"/>
              </a:avLst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4140" name="Group 44"/>
          <p:cNvGrpSpPr>
            <a:grpSpLocks/>
          </p:cNvGrpSpPr>
          <p:nvPr/>
        </p:nvGrpSpPr>
        <p:grpSpPr bwMode="auto">
          <a:xfrm>
            <a:off x="5638800" y="5734050"/>
            <a:ext cx="1968500" cy="1123950"/>
            <a:chOff x="2880" y="3612"/>
            <a:chExt cx="1240" cy="708"/>
          </a:xfrm>
        </p:grpSpPr>
        <p:sp>
          <p:nvSpPr>
            <p:cNvPr id="4141" name="Rectangle 45"/>
            <p:cNvSpPr>
              <a:spLocks noChangeArrowheads="1"/>
            </p:cNvSpPr>
            <p:nvPr userDrawn="1"/>
          </p:nvSpPr>
          <p:spPr bwMode="auto">
            <a:xfrm rot="8100000">
              <a:off x="3256" y="3612"/>
              <a:ext cx="864" cy="47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4142" name="AutoShape 46"/>
            <p:cNvSpPr>
              <a:spLocks noChangeArrowheads="1"/>
            </p:cNvSpPr>
            <p:nvPr userDrawn="1"/>
          </p:nvSpPr>
          <p:spPr bwMode="auto">
            <a:xfrm>
              <a:off x="2880" y="3984"/>
              <a:ext cx="672" cy="336"/>
            </a:xfrm>
            <a:prstGeom prst="triangle">
              <a:avLst>
                <a:gd name="adj" fmla="val 50000"/>
              </a:avLst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4143" name="Group 47"/>
          <p:cNvGrpSpPr>
            <a:grpSpLocks/>
          </p:cNvGrpSpPr>
          <p:nvPr/>
        </p:nvGrpSpPr>
        <p:grpSpPr bwMode="auto">
          <a:xfrm>
            <a:off x="6705600" y="5734050"/>
            <a:ext cx="1968500" cy="1123950"/>
            <a:chOff x="2880" y="3612"/>
            <a:chExt cx="1240" cy="708"/>
          </a:xfrm>
        </p:grpSpPr>
        <p:sp>
          <p:nvSpPr>
            <p:cNvPr id="4144" name="Rectangle 48"/>
            <p:cNvSpPr>
              <a:spLocks noChangeArrowheads="1"/>
            </p:cNvSpPr>
            <p:nvPr userDrawn="1"/>
          </p:nvSpPr>
          <p:spPr bwMode="auto">
            <a:xfrm rot="8100000">
              <a:off x="3256" y="3612"/>
              <a:ext cx="864" cy="479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4145" name="AutoShape 49"/>
            <p:cNvSpPr>
              <a:spLocks noChangeArrowheads="1"/>
            </p:cNvSpPr>
            <p:nvPr userDrawn="1"/>
          </p:nvSpPr>
          <p:spPr bwMode="auto">
            <a:xfrm>
              <a:off x="2880" y="3984"/>
              <a:ext cx="672" cy="336"/>
            </a:xfrm>
            <a:prstGeom prst="triangle">
              <a:avLst>
                <a:gd name="adj" fmla="val 50000"/>
              </a:avLst>
            </a:prstGeom>
            <a:solidFill>
              <a:srgbClr val="FFFF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4111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 algn="ctr">
              <a:defRPr sz="4400"/>
            </a:lvl1pPr>
          </a:lstStyle>
          <a:p>
            <a:pPr lvl="0"/>
            <a:r>
              <a:rPr lang="ja-JP" altLang="en-US" noProof="0" smtClean="0"/>
              <a:t>マスター タイトルの書式設定</a:t>
            </a:r>
          </a:p>
        </p:txBody>
      </p:sp>
      <p:sp>
        <p:nvSpPr>
          <p:cNvPr id="4112" name="Rectangle 1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581400"/>
            <a:ext cx="6400800" cy="1295400"/>
          </a:xfrm>
        </p:spPr>
        <p:txBody>
          <a:bodyPr/>
          <a:lstStyle>
            <a:lvl1pPr marL="0" indent="0" algn="ctr">
              <a:buFontTx/>
              <a:buNone/>
              <a:defRPr sz="2800"/>
            </a:lvl1pPr>
          </a:lstStyle>
          <a:p>
            <a:pPr lvl="0"/>
            <a:r>
              <a:rPr lang="ja-JP" altLang="en-US" noProof="0" smtClean="0"/>
              <a:t>マスター サブタイトルの書式設定</a:t>
            </a:r>
          </a:p>
        </p:txBody>
      </p:sp>
      <p:sp>
        <p:nvSpPr>
          <p:cNvPr id="4113" name="Rectangle 17"/>
          <p:cNvSpPr>
            <a:spLocks noGrp="1" noChangeArrowheads="1"/>
          </p:cNvSpPr>
          <p:nvPr>
            <p:ph type="dt" sz="half" idx="2"/>
          </p:nvPr>
        </p:nvSpPr>
        <p:spPr>
          <a:xfrm>
            <a:off x="3619500" y="5486400"/>
            <a:ext cx="1905000" cy="304800"/>
          </a:xfrm>
        </p:spPr>
        <p:txBody>
          <a:bodyPr/>
          <a:lstStyle>
            <a:lvl1pPr algn="ctr">
              <a:defRPr/>
            </a:lvl1pPr>
          </a:lstStyle>
          <a:p>
            <a:fld id="{169FDA3B-B66A-4AD1-A566-064132B98D16}" type="datetime1">
              <a:rPr lang="ja-JP" altLang="en-US"/>
              <a:pPr/>
              <a:t>2013/7/22</a:t>
            </a:fld>
            <a:endParaRPr lang="en-US" altLang="ja-JP"/>
          </a:p>
        </p:txBody>
      </p:sp>
      <p:sp>
        <p:nvSpPr>
          <p:cNvPr id="4114" name="Rectangle 18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51816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57175D-2855-4C95-8B99-C6A1C1B3C60F}" type="datetime1">
              <a:rPr lang="ja-JP" altLang="en-US"/>
              <a:pPr/>
              <a:t>2013/7/22</a:t>
            </a:fld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A0936C-097A-43AC-B8E6-1C765ABF288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17549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59436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59436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FA9F9B-E478-4099-9502-7324AAB3BDA0}" type="datetime1">
              <a:rPr lang="ja-JP" altLang="en-US"/>
              <a:pPr/>
              <a:t>2013/7/22</a:t>
            </a:fld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F4C57A-CD56-4B61-9E7C-6A21A7B02ED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97151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/>
          </p:cNvGrpSpPr>
          <p:nvPr userDrawn="1"/>
        </p:nvGrpSpPr>
        <p:grpSpPr bwMode="auto">
          <a:xfrm>
            <a:off x="36513" y="6191250"/>
            <a:ext cx="9144000" cy="333375"/>
            <a:chOff x="22" y="4020"/>
            <a:chExt cx="5760" cy="210"/>
          </a:xfrm>
        </p:grpSpPr>
        <p:sp>
          <p:nvSpPr>
            <p:cNvPr id="5" name="AutoShape 5"/>
            <p:cNvSpPr>
              <a:spLocks noChangeArrowheads="1"/>
            </p:cNvSpPr>
            <p:nvPr/>
          </p:nvSpPr>
          <p:spPr bwMode="auto">
            <a:xfrm>
              <a:off x="22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6" name="AutoShape 6"/>
            <p:cNvSpPr>
              <a:spLocks noChangeArrowheads="1"/>
            </p:cNvSpPr>
            <p:nvPr/>
          </p:nvSpPr>
          <p:spPr bwMode="auto">
            <a:xfrm>
              <a:off x="266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7" name="AutoShape 7"/>
            <p:cNvSpPr>
              <a:spLocks noChangeArrowheads="1"/>
            </p:cNvSpPr>
            <p:nvPr/>
          </p:nvSpPr>
          <p:spPr bwMode="auto">
            <a:xfrm>
              <a:off x="511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8" name="AutoShape 8"/>
            <p:cNvSpPr>
              <a:spLocks noChangeArrowheads="1"/>
            </p:cNvSpPr>
            <p:nvPr/>
          </p:nvSpPr>
          <p:spPr bwMode="auto">
            <a:xfrm>
              <a:off x="755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9" name="AutoShape 9"/>
            <p:cNvSpPr>
              <a:spLocks noChangeArrowheads="1"/>
            </p:cNvSpPr>
            <p:nvPr/>
          </p:nvSpPr>
          <p:spPr bwMode="auto">
            <a:xfrm>
              <a:off x="1000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" name="AutoShape 10"/>
            <p:cNvSpPr>
              <a:spLocks noChangeArrowheads="1"/>
            </p:cNvSpPr>
            <p:nvPr/>
          </p:nvSpPr>
          <p:spPr bwMode="auto">
            <a:xfrm>
              <a:off x="1244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1" name="AutoShape 11"/>
            <p:cNvSpPr>
              <a:spLocks noChangeArrowheads="1"/>
            </p:cNvSpPr>
            <p:nvPr/>
          </p:nvSpPr>
          <p:spPr bwMode="auto">
            <a:xfrm>
              <a:off x="1489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2" name="AutoShape 12"/>
            <p:cNvSpPr>
              <a:spLocks noChangeArrowheads="1"/>
            </p:cNvSpPr>
            <p:nvPr/>
          </p:nvSpPr>
          <p:spPr bwMode="auto">
            <a:xfrm>
              <a:off x="1733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3" name="AutoShape 13"/>
            <p:cNvSpPr>
              <a:spLocks noChangeArrowheads="1"/>
            </p:cNvSpPr>
            <p:nvPr/>
          </p:nvSpPr>
          <p:spPr bwMode="auto">
            <a:xfrm>
              <a:off x="1978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4" name="AutoShape 14"/>
            <p:cNvSpPr>
              <a:spLocks noChangeArrowheads="1"/>
            </p:cNvSpPr>
            <p:nvPr/>
          </p:nvSpPr>
          <p:spPr bwMode="auto">
            <a:xfrm>
              <a:off x="2222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5" name="AutoShape 15"/>
            <p:cNvSpPr>
              <a:spLocks noChangeArrowheads="1"/>
            </p:cNvSpPr>
            <p:nvPr/>
          </p:nvSpPr>
          <p:spPr bwMode="auto">
            <a:xfrm>
              <a:off x="2711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6" name="AutoShape 16"/>
            <p:cNvSpPr>
              <a:spLocks noChangeArrowheads="1"/>
            </p:cNvSpPr>
            <p:nvPr/>
          </p:nvSpPr>
          <p:spPr bwMode="auto">
            <a:xfrm>
              <a:off x="2956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7" name="AutoShape 17"/>
            <p:cNvSpPr>
              <a:spLocks noChangeArrowheads="1"/>
            </p:cNvSpPr>
            <p:nvPr/>
          </p:nvSpPr>
          <p:spPr bwMode="auto">
            <a:xfrm>
              <a:off x="3200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8" name="AutoShape 18"/>
            <p:cNvSpPr>
              <a:spLocks noChangeArrowheads="1"/>
            </p:cNvSpPr>
            <p:nvPr/>
          </p:nvSpPr>
          <p:spPr bwMode="auto">
            <a:xfrm>
              <a:off x="3445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9" name="AutoShape 19"/>
            <p:cNvSpPr>
              <a:spLocks noChangeArrowheads="1"/>
            </p:cNvSpPr>
            <p:nvPr/>
          </p:nvSpPr>
          <p:spPr bwMode="auto">
            <a:xfrm>
              <a:off x="3689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20" name="AutoShape 20"/>
            <p:cNvSpPr>
              <a:spLocks noChangeArrowheads="1"/>
            </p:cNvSpPr>
            <p:nvPr/>
          </p:nvSpPr>
          <p:spPr bwMode="auto">
            <a:xfrm>
              <a:off x="3934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21" name="AutoShape 21"/>
            <p:cNvSpPr>
              <a:spLocks noChangeArrowheads="1"/>
            </p:cNvSpPr>
            <p:nvPr/>
          </p:nvSpPr>
          <p:spPr bwMode="auto">
            <a:xfrm>
              <a:off x="4423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22" name="AutoShape 22"/>
            <p:cNvSpPr>
              <a:spLocks noChangeArrowheads="1"/>
            </p:cNvSpPr>
            <p:nvPr/>
          </p:nvSpPr>
          <p:spPr bwMode="auto">
            <a:xfrm>
              <a:off x="4667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23" name="AutoShape 23"/>
            <p:cNvSpPr>
              <a:spLocks noChangeArrowheads="1"/>
            </p:cNvSpPr>
            <p:nvPr/>
          </p:nvSpPr>
          <p:spPr bwMode="auto">
            <a:xfrm>
              <a:off x="4912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24" name="AutoShape 24"/>
            <p:cNvSpPr>
              <a:spLocks noChangeArrowheads="1"/>
            </p:cNvSpPr>
            <p:nvPr/>
          </p:nvSpPr>
          <p:spPr bwMode="auto">
            <a:xfrm>
              <a:off x="5156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25" name="AutoShape 25"/>
            <p:cNvSpPr>
              <a:spLocks noChangeArrowheads="1"/>
            </p:cNvSpPr>
            <p:nvPr/>
          </p:nvSpPr>
          <p:spPr bwMode="auto">
            <a:xfrm>
              <a:off x="5401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26" name="AutoShape 26"/>
            <p:cNvSpPr>
              <a:spLocks noChangeArrowheads="1"/>
            </p:cNvSpPr>
            <p:nvPr/>
          </p:nvSpPr>
          <p:spPr bwMode="auto">
            <a:xfrm>
              <a:off x="5646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27" name="AutoShape 27"/>
            <p:cNvSpPr>
              <a:spLocks noChangeArrowheads="1"/>
            </p:cNvSpPr>
            <p:nvPr/>
          </p:nvSpPr>
          <p:spPr bwMode="auto">
            <a:xfrm>
              <a:off x="2467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28" name="AutoShape 28"/>
            <p:cNvSpPr>
              <a:spLocks noChangeArrowheads="1"/>
            </p:cNvSpPr>
            <p:nvPr/>
          </p:nvSpPr>
          <p:spPr bwMode="auto">
            <a:xfrm>
              <a:off x="4178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</p:grpSp>
      <p:grpSp>
        <p:nvGrpSpPr>
          <p:cNvPr id="29" name="Group 29"/>
          <p:cNvGrpSpPr>
            <a:grpSpLocks/>
          </p:cNvGrpSpPr>
          <p:nvPr userDrawn="1"/>
        </p:nvGrpSpPr>
        <p:grpSpPr bwMode="auto">
          <a:xfrm>
            <a:off x="36513" y="123825"/>
            <a:ext cx="9144000" cy="333375"/>
            <a:chOff x="22" y="4020"/>
            <a:chExt cx="5760" cy="210"/>
          </a:xfrm>
        </p:grpSpPr>
        <p:sp>
          <p:nvSpPr>
            <p:cNvPr id="30" name="AutoShape 30"/>
            <p:cNvSpPr>
              <a:spLocks noChangeArrowheads="1"/>
            </p:cNvSpPr>
            <p:nvPr/>
          </p:nvSpPr>
          <p:spPr bwMode="auto">
            <a:xfrm>
              <a:off x="22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31" name="AutoShape 31"/>
            <p:cNvSpPr>
              <a:spLocks noChangeArrowheads="1"/>
            </p:cNvSpPr>
            <p:nvPr/>
          </p:nvSpPr>
          <p:spPr bwMode="auto">
            <a:xfrm>
              <a:off x="266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32" name="AutoShape 32"/>
            <p:cNvSpPr>
              <a:spLocks noChangeArrowheads="1"/>
            </p:cNvSpPr>
            <p:nvPr/>
          </p:nvSpPr>
          <p:spPr bwMode="auto">
            <a:xfrm>
              <a:off x="511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33" name="AutoShape 33"/>
            <p:cNvSpPr>
              <a:spLocks noChangeArrowheads="1"/>
            </p:cNvSpPr>
            <p:nvPr/>
          </p:nvSpPr>
          <p:spPr bwMode="auto">
            <a:xfrm>
              <a:off x="755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34" name="AutoShape 34"/>
            <p:cNvSpPr>
              <a:spLocks noChangeArrowheads="1"/>
            </p:cNvSpPr>
            <p:nvPr/>
          </p:nvSpPr>
          <p:spPr bwMode="auto">
            <a:xfrm>
              <a:off x="1000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35" name="AutoShape 35"/>
            <p:cNvSpPr>
              <a:spLocks noChangeArrowheads="1"/>
            </p:cNvSpPr>
            <p:nvPr/>
          </p:nvSpPr>
          <p:spPr bwMode="auto">
            <a:xfrm>
              <a:off x="1244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36" name="AutoShape 36"/>
            <p:cNvSpPr>
              <a:spLocks noChangeArrowheads="1"/>
            </p:cNvSpPr>
            <p:nvPr/>
          </p:nvSpPr>
          <p:spPr bwMode="auto">
            <a:xfrm>
              <a:off x="1489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37" name="AutoShape 37"/>
            <p:cNvSpPr>
              <a:spLocks noChangeArrowheads="1"/>
            </p:cNvSpPr>
            <p:nvPr/>
          </p:nvSpPr>
          <p:spPr bwMode="auto">
            <a:xfrm>
              <a:off x="1733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38" name="AutoShape 38"/>
            <p:cNvSpPr>
              <a:spLocks noChangeArrowheads="1"/>
            </p:cNvSpPr>
            <p:nvPr/>
          </p:nvSpPr>
          <p:spPr bwMode="auto">
            <a:xfrm>
              <a:off x="1978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39" name="AutoShape 39"/>
            <p:cNvSpPr>
              <a:spLocks noChangeArrowheads="1"/>
            </p:cNvSpPr>
            <p:nvPr/>
          </p:nvSpPr>
          <p:spPr bwMode="auto">
            <a:xfrm>
              <a:off x="2222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40" name="AutoShape 40"/>
            <p:cNvSpPr>
              <a:spLocks noChangeArrowheads="1"/>
            </p:cNvSpPr>
            <p:nvPr/>
          </p:nvSpPr>
          <p:spPr bwMode="auto">
            <a:xfrm>
              <a:off x="2711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41" name="AutoShape 41"/>
            <p:cNvSpPr>
              <a:spLocks noChangeArrowheads="1"/>
            </p:cNvSpPr>
            <p:nvPr/>
          </p:nvSpPr>
          <p:spPr bwMode="auto">
            <a:xfrm>
              <a:off x="2956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42" name="AutoShape 42"/>
            <p:cNvSpPr>
              <a:spLocks noChangeArrowheads="1"/>
            </p:cNvSpPr>
            <p:nvPr/>
          </p:nvSpPr>
          <p:spPr bwMode="auto">
            <a:xfrm>
              <a:off x="3200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43" name="AutoShape 43"/>
            <p:cNvSpPr>
              <a:spLocks noChangeArrowheads="1"/>
            </p:cNvSpPr>
            <p:nvPr/>
          </p:nvSpPr>
          <p:spPr bwMode="auto">
            <a:xfrm>
              <a:off x="3445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44" name="AutoShape 44"/>
            <p:cNvSpPr>
              <a:spLocks noChangeArrowheads="1"/>
            </p:cNvSpPr>
            <p:nvPr/>
          </p:nvSpPr>
          <p:spPr bwMode="auto">
            <a:xfrm>
              <a:off x="3689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45" name="AutoShape 45"/>
            <p:cNvSpPr>
              <a:spLocks noChangeArrowheads="1"/>
            </p:cNvSpPr>
            <p:nvPr/>
          </p:nvSpPr>
          <p:spPr bwMode="auto">
            <a:xfrm>
              <a:off x="3934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46" name="AutoShape 46"/>
            <p:cNvSpPr>
              <a:spLocks noChangeArrowheads="1"/>
            </p:cNvSpPr>
            <p:nvPr/>
          </p:nvSpPr>
          <p:spPr bwMode="auto">
            <a:xfrm>
              <a:off x="4423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47" name="AutoShape 47"/>
            <p:cNvSpPr>
              <a:spLocks noChangeArrowheads="1"/>
            </p:cNvSpPr>
            <p:nvPr/>
          </p:nvSpPr>
          <p:spPr bwMode="auto">
            <a:xfrm>
              <a:off x="4667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48" name="AutoShape 48"/>
            <p:cNvSpPr>
              <a:spLocks noChangeArrowheads="1"/>
            </p:cNvSpPr>
            <p:nvPr/>
          </p:nvSpPr>
          <p:spPr bwMode="auto">
            <a:xfrm>
              <a:off x="4912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49" name="AutoShape 49"/>
            <p:cNvSpPr>
              <a:spLocks noChangeArrowheads="1"/>
            </p:cNvSpPr>
            <p:nvPr/>
          </p:nvSpPr>
          <p:spPr bwMode="auto">
            <a:xfrm>
              <a:off x="5156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50" name="AutoShape 50"/>
            <p:cNvSpPr>
              <a:spLocks noChangeArrowheads="1"/>
            </p:cNvSpPr>
            <p:nvPr/>
          </p:nvSpPr>
          <p:spPr bwMode="auto">
            <a:xfrm>
              <a:off x="5401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51" name="AutoShape 51"/>
            <p:cNvSpPr>
              <a:spLocks noChangeArrowheads="1"/>
            </p:cNvSpPr>
            <p:nvPr/>
          </p:nvSpPr>
          <p:spPr bwMode="auto">
            <a:xfrm>
              <a:off x="5646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52" name="AutoShape 52"/>
            <p:cNvSpPr>
              <a:spLocks noChangeArrowheads="1"/>
            </p:cNvSpPr>
            <p:nvPr/>
          </p:nvSpPr>
          <p:spPr bwMode="auto">
            <a:xfrm>
              <a:off x="2467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53" name="AutoShape 53"/>
            <p:cNvSpPr>
              <a:spLocks noChangeArrowheads="1"/>
            </p:cNvSpPr>
            <p:nvPr/>
          </p:nvSpPr>
          <p:spPr bwMode="auto">
            <a:xfrm>
              <a:off x="4178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</p:grpSp>
      <p:sp>
        <p:nvSpPr>
          <p:cNvPr id="54" name="Text Box 54"/>
          <p:cNvSpPr txBox="1">
            <a:spLocks noChangeArrowheads="1"/>
          </p:cNvSpPr>
          <p:nvPr userDrawn="1"/>
        </p:nvSpPr>
        <p:spPr bwMode="auto">
          <a:xfrm>
            <a:off x="0" y="6553200"/>
            <a:ext cx="932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kumimoji="0" lang="en-GB" sz="1800" b="0" smtClean="0">
                <a:solidFill>
                  <a:srgbClr val="FFFF00"/>
                </a:solidFill>
                <a:latin typeface="Courier New" pitchFamily="49" charset="0"/>
                <a:ea typeface="+mn-ea"/>
              </a:rPr>
              <a:t>&gt;&gt;	0     &gt;&gt;	1     &gt;&gt; 	2     &gt;&gt; 	3     &gt;&gt; 	4   &gt;&gt;	</a:t>
            </a:r>
            <a:endParaRPr kumimoji="0" lang="en-US" altLang="ja-JP" sz="1800" b="0" smtClean="0">
              <a:solidFill>
                <a:srgbClr val="FFFF00"/>
              </a:solidFill>
              <a:latin typeface="Courier New" pitchFamily="49" charset="0"/>
            </a:endParaRPr>
          </a:p>
        </p:txBody>
      </p:sp>
      <p:sp>
        <p:nvSpPr>
          <p:cNvPr id="1064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54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03524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25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169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238"/>
            <a:ext cx="4038600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238"/>
            <a:ext cx="4038600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632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307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47761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88809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7011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2D08DC-494E-488F-9452-7730E3FD6B0E}" type="datetime1">
              <a:rPr lang="ja-JP" altLang="en-US"/>
              <a:pPr/>
              <a:t>2013/7/22</a:t>
            </a:fld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94D8DB-63D5-49FF-8B39-C889D0C0A3D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41087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22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7611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49275"/>
            <a:ext cx="2057400" cy="5576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5"/>
            <a:ext cx="6019800" cy="5576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862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773238"/>
            <a:ext cx="8229600" cy="4352925"/>
          </a:xfrm>
        </p:spPr>
        <p:txBody>
          <a:bodyPr/>
          <a:lstStyle/>
          <a:p>
            <a:pPr lvl="0"/>
            <a:endParaRPr lang="en-GB" noProof="0" smtClean="0"/>
          </a:p>
        </p:txBody>
      </p:sp>
    </p:spTree>
    <p:extLst>
      <p:ext uri="{BB962C8B-B14F-4D97-AF65-F5344CB8AC3E}">
        <p14:creationId xmlns:p14="http://schemas.microsoft.com/office/powerpoint/2010/main" val="28511008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73238"/>
            <a:ext cx="4038600" cy="4352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238"/>
            <a:ext cx="4038600" cy="4352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29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73E7945-E264-4D0D-A266-5B3E19253BF6}" type="datetime1">
              <a:rPr lang="ja-JP" altLang="en-US"/>
              <a:pPr/>
              <a:t>2013/7/22</a:t>
            </a:fld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D39146-E397-4E75-A4B0-BEDCF1EE14B0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9813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04800" y="1447800"/>
            <a:ext cx="4191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191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11CC04-B76B-4E90-AE41-E45AB85113CF}" type="datetime1">
              <a:rPr lang="ja-JP" altLang="en-US"/>
              <a:pPr/>
              <a:t>2013/7/22</a:t>
            </a:fld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51C660-F89C-426F-840F-CB85AD0C185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82533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180506-972E-4409-8632-D7FE4C33C4DE}" type="datetime1">
              <a:rPr lang="ja-JP" altLang="en-US"/>
              <a:pPr/>
              <a:t>2013/7/22</a:t>
            </a:fld>
            <a:endParaRPr lang="en-US" altLang="ja-JP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881A7B-024C-4324-BC79-E77EA1413D76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20646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7C2E363-47F9-49A4-B52F-80C0CACC1C51}" type="datetime1">
              <a:rPr lang="ja-JP" altLang="en-US"/>
              <a:pPr/>
              <a:t>2013/7/22</a:t>
            </a:fld>
            <a:endParaRPr lang="en-US" altLang="ja-JP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64DB7E-60C2-457E-BBA9-04CE91F4071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5059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E6A044-2D18-4627-B157-D07ADEEB6FEE}" type="datetime1">
              <a:rPr lang="ja-JP" altLang="en-US"/>
              <a:pPr/>
              <a:t>2013/7/22</a:t>
            </a:fld>
            <a:endParaRPr lang="en-US" altLang="ja-JP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0116E7-A85F-43BE-A26E-F2CBAF6CAD27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91329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C9DD8D-8074-4A53-94EB-EF0F70291775}" type="datetime1">
              <a:rPr lang="ja-JP" altLang="en-US"/>
              <a:pPr/>
              <a:t>2013/7/22</a:t>
            </a:fld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860A64-0075-4ED9-8AE7-A825B21F2B1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59856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BC4FEA-BCD6-4C13-96B1-09F77EDAC3E1}" type="datetime1">
              <a:rPr lang="ja-JP" altLang="en-US"/>
              <a:pPr/>
              <a:t>2013/7/22</a:t>
            </a:fld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3EB6A0-EB70-4A58-B42E-6EF828A57121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8632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333333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1051" name="Group 27"/>
          <p:cNvGrpSpPr>
            <a:grpSpLocks/>
          </p:cNvGrpSpPr>
          <p:nvPr/>
        </p:nvGrpSpPr>
        <p:grpSpPr bwMode="auto">
          <a:xfrm>
            <a:off x="0" y="1066800"/>
            <a:ext cx="8305800" cy="152400"/>
            <a:chOff x="0" y="672"/>
            <a:chExt cx="5232" cy="96"/>
          </a:xfrm>
        </p:grpSpPr>
        <p:sp>
          <p:nvSpPr>
            <p:cNvPr id="1040" name="Rectangle 16"/>
            <p:cNvSpPr>
              <a:spLocks noChangeArrowheads="1"/>
            </p:cNvSpPr>
            <p:nvPr userDrawn="1"/>
          </p:nvSpPr>
          <p:spPr bwMode="auto">
            <a:xfrm rot="10800000">
              <a:off x="0" y="672"/>
              <a:ext cx="5136" cy="96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041" name="AutoShape 17"/>
            <p:cNvSpPr>
              <a:spLocks noChangeArrowheads="1"/>
            </p:cNvSpPr>
            <p:nvPr userDrawn="1"/>
          </p:nvSpPr>
          <p:spPr bwMode="auto">
            <a:xfrm>
              <a:off x="5136" y="672"/>
              <a:ext cx="96" cy="96"/>
            </a:xfrm>
            <a:prstGeom prst="rtTriangle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043" name="Group 19"/>
          <p:cNvGrpSpPr>
            <a:grpSpLocks/>
          </p:cNvGrpSpPr>
          <p:nvPr/>
        </p:nvGrpSpPr>
        <p:grpSpPr bwMode="auto">
          <a:xfrm>
            <a:off x="5791200" y="6067425"/>
            <a:ext cx="1382713" cy="790575"/>
            <a:chOff x="2880" y="3612"/>
            <a:chExt cx="1240" cy="708"/>
          </a:xfrm>
        </p:grpSpPr>
        <p:sp>
          <p:nvSpPr>
            <p:cNvPr id="1033" name="Rectangle 9"/>
            <p:cNvSpPr>
              <a:spLocks noChangeArrowheads="1"/>
            </p:cNvSpPr>
            <p:nvPr userDrawn="1"/>
          </p:nvSpPr>
          <p:spPr bwMode="auto">
            <a:xfrm rot="8100000">
              <a:off x="3256" y="3612"/>
              <a:ext cx="864" cy="479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042" name="AutoShape 18"/>
            <p:cNvSpPr>
              <a:spLocks noChangeArrowheads="1"/>
            </p:cNvSpPr>
            <p:nvPr userDrawn="1"/>
          </p:nvSpPr>
          <p:spPr bwMode="auto">
            <a:xfrm>
              <a:off x="2880" y="3984"/>
              <a:ext cx="672" cy="336"/>
            </a:xfrm>
            <a:prstGeom prst="triangle">
              <a:avLst>
                <a:gd name="adj" fmla="val 50000"/>
              </a:avLst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044" name="Group 20"/>
          <p:cNvGrpSpPr>
            <a:grpSpLocks/>
          </p:cNvGrpSpPr>
          <p:nvPr/>
        </p:nvGrpSpPr>
        <p:grpSpPr bwMode="auto">
          <a:xfrm>
            <a:off x="6540500" y="6067425"/>
            <a:ext cx="1384300" cy="790575"/>
            <a:chOff x="2880" y="3612"/>
            <a:chExt cx="1240" cy="708"/>
          </a:xfrm>
        </p:grpSpPr>
        <p:sp>
          <p:nvSpPr>
            <p:cNvPr id="1045" name="Rectangle 21"/>
            <p:cNvSpPr>
              <a:spLocks noChangeArrowheads="1"/>
            </p:cNvSpPr>
            <p:nvPr userDrawn="1"/>
          </p:nvSpPr>
          <p:spPr bwMode="auto">
            <a:xfrm rot="8100000">
              <a:off x="3256" y="3612"/>
              <a:ext cx="864" cy="47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046" name="AutoShape 22"/>
            <p:cNvSpPr>
              <a:spLocks noChangeArrowheads="1"/>
            </p:cNvSpPr>
            <p:nvPr userDrawn="1"/>
          </p:nvSpPr>
          <p:spPr bwMode="auto">
            <a:xfrm>
              <a:off x="2880" y="3984"/>
              <a:ext cx="672" cy="336"/>
            </a:xfrm>
            <a:prstGeom prst="triangle">
              <a:avLst>
                <a:gd name="adj" fmla="val 50000"/>
              </a:avLst>
            </a:prstGeom>
            <a:solidFill>
              <a:srgbClr val="FF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047" name="Group 23"/>
          <p:cNvGrpSpPr>
            <a:grpSpLocks/>
          </p:cNvGrpSpPr>
          <p:nvPr/>
        </p:nvGrpSpPr>
        <p:grpSpPr bwMode="auto">
          <a:xfrm>
            <a:off x="7291388" y="6067425"/>
            <a:ext cx="1382712" cy="790575"/>
            <a:chOff x="2880" y="3612"/>
            <a:chExt cx="1240" cy="708"/>
          </a:xfrm>
        </p:grpSpPr>
        <p:sp>
          <p:nvSpPr>
            <p:cNvPr id="1048" name="Rectangle 24"/>
            <p:cNvSpPr>
              <a:spLocks noChangeArrowheads="1"/>
            </p:cNvSpPr>
            <p:nvPr userDrawn="1"/>
          </p:nvSpPr>
          <p:spPr bwMode="auto">
            <a:xfrm rot="8100000">
              <a:off x="3256" y="3612"/>
              <a:ext cx="864" cy="479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049" name="AutoShape 25"/>
            <p:cNvSpPr>
              <a:spLocks noChangeArrowheads="1"/>
            </p:cNvSpPr>
            <p:nvPr userDrawn="1"/>
          </p:nvSpPr>
          <p:spPr bwMode="auto">
            <a:xfrm>
              <a:off x="2880" y="3984"/>
              <a:ext cx="672" cy="336"/>
            </a:xfrm>
            <a:prstGeom prst="triangle">
              <a:avLst>
                <a:gd name="adj" fmla="val 50000"/>
              </a:avLst>
            </a:prstGeom>
            <a:solidFill>
              <a:srgbClr val="FFFF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447800"/>
            <a:ext cx="85344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477000"/>
            <a:ext cx="190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fld id="{0C06A2AE-8377-4C22-B395-C9758DCC7624}" type="datetime1">
              <a:rPr lang="ja-JP" altLang="en-US"/>
              <a:pPr/>
              <a:t>2013/7/22</a:t>
            </a:fld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7000"/>
            <a:ext cx="2895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chemeClr val="bg1"/>
                </a:solidFill>
              </a:defRPr>
            </a:lvl1pPr>
          </a:lstStyle>
          <a:p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477000"/>
            <a:ext cx="190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bg1"/>
                </a:solidFill>
              </a:defRPr>
            </a:lvl1pPr>
          </a:lstStyle>
          <a:p>
            <a:fld id="{40B4D229-A734-4103-8C07-7FE126BD79C9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latin typeface="Times New Roman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latin typeface="Times New Roman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latin typeface="Times New Roman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latin typeface="Times New Roman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latin typeface="Times New Roman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latin typeface="Times New Roman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latin typeface="Times New Roman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latin typeface="Times New Roman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bg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bg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bg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49275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3238"/>
            <a:ext cx="8229600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</a:p>
        </p:txBody>
      </p:sp>
      <p:grpSp>
        <p:nvGrpSpPr>
          <p:cNvPr id="1028" name="Group 7"/>
          <p:cNvGrpSpPr>
            <a:grpSpLocks/>
          </p:cNvGrpSpPr>
          <p:nvPr userDrawn="1"/>
        </p:nvGrpSpPr>
        <p:grpSpPr bwMode="auto">
          <a:xfrm>
            <a:off x="36513" y="6191250"/>
            <a:ext cx="9144000" cy="333375"/>
            <a:chOff x="22" y="4020"/>
            <a:chExt cx="5760" cy="210"/>
          </a:xfrm>
        </p:grpSpPr>
        <p:sp>
          <p:nvSpPr>
            <p:cNvPr id="1055" name="AutoShape 8"/>
            <p:cNvSpPr>
              <a:spLocks noChangeArrowheads="1"/>
            </p:cNvSpPr>
            <p:nvPr/>
          </p:nvSpPr>
          <p:spPr bwMode="auto">
            <a:xfrm>
              <a:off x="22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56" name="AutoShape 9"/>
            <p:cNvSpPr>
              <a:spLocks noChangeArrowheads="1"/>
            </p:cNvSpPr>
            <p:nvPr/>
          </p:nvSpPr>
          <p:spPr bwMode="auto">
            <a:xfrm>
              <a:off x="266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57" name="AutoShape 10"/>
            <p:cNvSpPr>
              <a:spLocks noChangeArrowheads="1"/>
            </p:cNvSpPr>
            <p:nvPr/>
          </p:nvSpPr>
          <p:spPr bwMode="auto">
            <a:xfrm>
              <a:off x="511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58" name="AutoShape 11"/>
            <p:cNvSpPr>
              <a:spLocks noChangeArrowheads="1"/>
            </p:cNvSpPr>
            <p:nvPr/>
          </p:nvSpPr>
          <p:spPr bwMode="auto">
            <a:xfrm>
              <a:off x="755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59" name="AutoShape 12"/>
            <p:cNvSpPr>
              <a:spLocks noChangeArrowheads="1"/>
            </p:cNvSpPr>
            <p:nvPr/>
          </p:nvSpPr>
          <p:spPr bwMode="auto">
            <a:xfrm>
              <a:off x="1000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60" name="AutoShape 13"/>
            <p:cNvSpPr>
              <a:spLocks noChangeArrowheads="1"/>
            </p:cNvSpPr>
            <p:nvPr/>
          </p:nvSpPr>
          <p:spPr bwMode="auto">
            <a:xfrm>
              <a:off x="1244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61" name="AutoShape 14"/>
            <p:cNvSpPr>
              <a:spLocks noChangeArrowheads="1"/>
            </p:cNvSpPr>
            <p:nvPr/>
          </p:nvSpPr>
          <p:spPr bwMode="auto">
            <a:xfrm>
              <a:off x="1489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62" name="AutoShape 15"/>
            <p:cNvSpPr>
              <a:spLocks noChangeArrowheads="1"/>
            </p:cNvSpPr>
            <p:nvPr/>
          </p:nvSpPr>
          <p:spPr bwMode="auto">
            <a:xfrm>
              <a:off x="1733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63" name="AutoShape 16"/>
            <p:cNvSpPr>
              <a:spLocks noChangeArrowheads="1"/>
            </p:cNvSpPr>
            <p:nvPr/>
          </p:nvSpPr>
          <p:spPr bwMode="auto">
            <a:xfrm>
              <a:off x="1978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64" name="AutoShape 17"/>
            <p:cNvSpPr>
              <a:spLocks noChangeArrowheads="1"/>
            </p:cNvSpPr>
            <p:nvPr/>
          </p:nvSpPr>
          <p:spPr bwMode="auto">
            <a:xfrm>
              <a:off x="2222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65" name="AutoShape 18"/>
            <p:cNvSpPr>
              <a:spLocks noChangeArrowheads="1"/>
            </p:cNvSpPr>
            <p:nvPr/>
          </p:nvSpPr>
          <p:spPr bwMode="auto">
            <a:xfrm>
              <a:off x="2711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66" name="AutoShape 19"/>
            <p:cNvSpPr>
              <a:spLocks noChangeArrowheads="1"/>
            </p:cNvSpPr>
            <p:nvPr/>
          </p:nvSpPr>
          <p:spPr bwMode="auto">
            <a:xfrm>
              <a:off x="2956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67" name="AutoShape 20"/>
            <p:cNvSpPr>
              <a:spLocks noChangeArrowheads="1"/>
            </p:cNvSpPr>
            <p:nvPr/>
          </p:nvSpPr>
          <p:spPr bwMode="auto">
            <a:xfrm>
              <a:off x="3200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68" name="AutoShape 21"/>
            <p:cNvSpPr>
              <a:spLocks noChangeArrowheads="1"/>
            </p:cNvSpPr>
            <p:nvPr/>
          </p:nvSpPr>
          <p:spPr bwMode="auto">
            <a:xfrm>
              <a:off x="3445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69" name="AutoShape 22"/>
            <p:cNvSpPr>
              <a:spLocks noChangeArrowheads="1"/>
            </p:cNvSpPr>
            <p:nvPr/>
          </p:nvSpPr>
          <p:spPr bwMode="auto">
            <a:xfrm>
              <a:off x="3689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70" name="AutoShape 23"/>
            <p:cNvSpPr>
              <a:spLocks noChangeArrowheads="1"/>
            </p:cNvSpPr>
            <p:nvPr/>
          </p:nvSpPr>
          <p:spPr bwMode="auto">
            <a:xfrm>
              <a:off x="3934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71" name="AutoShape 24"/>
            <p:cNvSpPr>
              <a:spLocks noChangeArrowheads="1"/>
            </p:cNvSpPr>
            <p:nvPr/>
          </p:nvSpPr>
          <p:spPr bwMode="auto">
            <a:xfrm>
              <a:off x="4423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72" name="AutoShape 25"/>
            <p:cNvSpPr>
              <a:spLocks noChangeArrowheads="1"/>
            </p:cNvSpPr>
            <p:nvPr/>
          </p:nvSpPr>
          <p:spPr bwMode="auto">
            <a:xfrm>
              <a:off x="4667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73" name="AutoShape 26"/>
            <p:cNvSpPr>
              <a:spLocks noChangeArrowheads="1"/>
            </p:cNvSpPr>
            <p:nvPr/>
          </p:nvSpPr>
          <p:spPr bwMode="auto">
            <a:xfrm>
              <a:off x="4912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74" name="AutoShape 27"/>
            <p:cNvSpPr>
              <a:spLocks noChangeArrowheads="1"/>
            </p:cNvSpPr>
            <p:nvPr/>
          </p:nvSpPr>
          <p:spPr bwMode="auto">
            <a:xfrm>
              <a:off x="5156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75" name="AutoShape 28"/>
            <p:cNvSpPr>
              <a:spLocks noChangeArrowheads="1"/>
            </p:cNvSpPr>
            <p:nvPr/>
          </p:nvSpPr>
          <p:spPr bwMode="auto">
            <a:xfrm>
              <a:off x="5401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76" name="AutoShape 29"/>
            <p:cNvSpPr>
              <a:spLocks noChangeArrowheads="1"/>
            </p:cNvSpPr>
            <p:nvPr/>
          </p:nvSpPr>
          <p:spPr bwMode="auto">
            <a:xfrm>
              <a:off x="5646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77" name="AutoShape 30"/>
            <p:cNvSpPr>
              <a:spLocks noChangeArrowheads="1"/>
            </p:cNvSpPr>
            <p:nvPr/>
          </p:nvSpPr>
          <p:spPr bwMode="auto">
            <a:xfrm>
              <a:off x="2467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78" name="AutoShape 31"/>
            <p:cNvSpPr>
              <a:spLocks noChangeArrowheads="1"/>
            </p:cNvSpPr>
            <p:nvPr/>
          </p:nvSpPr>
          <p:spPr bwMode="auto">
            <a:xfrm>
              <a:off x="4178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</p:grpSp>
      <p:grpSp>
        <p:nvGrpSpPr>
          <p:cNvPr id="1029" name="Group 32"/>
          <p:cNvGrpSpPr>
            <a:grpSpLocks/>
          </p:cNvGrpSpPr>
          <p:nvPr userDrawn="1"/>
        </p:nvGrpSpPr>
        <p:grpSpPr bwMode="auto">
          <a:xfrm>
            <a:off x="36513" y="123825"/>
            <a:ext cx="9144000" cy="333375"/>
            <a:chOff x="22" y="4020"/>
            <a:chExt cx="5760" cy="210"/>
          </a:xfrm>
        </p:grpSpPr>
        <p:sp>
          <p:nvSpPr>
            <p:cNvPr id="1031" name="AutoShape 33"/>
            <p:cNvSpPr>
              <a:spLocks noChangeArrowheads="1"/>
            </p:cNvSpPr>
            <p:nvPr/>
          </p:nvSpPr>
          <p:spPr bwMode="auto">
            <a:xfrm>
              <a:off x="22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32" name="AutoShape 34"/>
            <p:cNvSpPr>
              <a:spLocks noChangeArrowheads="1"/>
            </p:cNvSpPr>
            <p:nvPr/>
          </p:nvSpPr>
          <p:spPr bwMode="auto">
            <a:xfrm>
              <a:off x="266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33" name="AutoShape 35"/>
            <p:cNvSpPr>
              <a:spLocks noChangeArrowheads="1"/>
            </p:cNvSpPr>
            <p:nvPr/>
          </p:nvSpPr>
          <p:spPr bwMode="auto">
            <a:xfrm>
              <a:off x="511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34" name="AutoShape 36"/>
            <p:cNvSpPr>
              <a:spLocks noChangeArrowheads="1"/>
            </p:cNvSpPr>
            <p:nvPr/>
          </p:nvSpPr>
          <p:spPr bwMode="auto">
            <a:xfrm>
              <a:off x="755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35" name="AutoShape 37"/>
            <p:cNvSpPr>
              <a:spLocks noChangeArrowheads="1"/>
            </p:cNvSpPr>
            <p:nvPr/>
          </p:nvSpPr>
          <p:spPr bwMode="auto">
            <a:xfrm>
              <a:off x="1000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36" name="AutoShape 38"/>
            <p:cNvSpPr>
              <a:spLocks noChangeArrowheads="1"/>
            </p:cNvSpPr>
            <p:nvPr/>
          </p:nvSpPr>
          <p:spPr bwMode="auto">
            <a:xfrm>
              <a:off x="1244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37" name="AutoShape 39"/>
            <p:cNvSpPr>
              <a:spLocks noChangeArrowheads="1"/>
            </p:cNvSpPr>
            <p:nvPr/>
          </p:nvSpPr>
          <p:spPr bwMode="auto">
            <a:xfrm>
              <a:off x="1489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38" name="AutoShape 40"/>
            <p:cNvSpPr>
              <a:spLocks noChangeArrowheads="1"/>
            </p:cNvSpPr>
            <p:nvPr/>
          </p:nvSpPr>
          <p:spPr bwMode="auto">
            <a:xfrm>
              <a:off x="1733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39" name="AutoShape 41"/>
            <p:cNvSpPr>
              <a:spLocks noChangeArrowheads="1"/>
            </p:cNvSpPr>
            <p:nvPr/>
          </p:nvSpPr>
          <p:spPr bwMode="auto">
            <a:xfrm>
              <a:off x="1978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40" name="AutoShape 42"/>
            <p:cNvSpPr>
              <a:spLocks noChangeArrowheads="1"/>
            </p:cNvSpPr>
            <p:nvPr/>
          </p:nvSpPr>
          <p:spPr bwMode="auto">
            <a:xfrm>
              <a:off x="2222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41" name="AutoShape 43"/>
            <p:cNvSpPr>
              <a:spLocks noChangeArrowheads="1"/>
            </p:cNvSpPr>
            <p:nvPr/>
          </p:nvSpPr>
          <p:spPr bwMode="auto">
            <a:xfrm>
              <a:off x="2711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42" name="AutoShape 44"/>
            <p:cNvSpPr>
              <a:spLocks noChangeArrowheads="1"/>
            </p:cNvSpPr>
            <p:nvPr/>
          </p:nvSpPr>
          <p:spPr bwMode="auto">
            <a:xfrm>
              <a:off x="2956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43" name="AutoShape 45"/>
            <p:cNvSpPr>
              <a:spLocks noChangeArrowheads="1"/>
            </p:cNvSpPr>
            <p:nvPr/>
          </p:nvSpPr>
          <p:spPr bwMode="auto">
            <a:xfrm>
              <a:off x="3200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44" name="AutoShape 46"/>
            <p:cNvSpPr>
              <a:spLocks noChangeArrowheads="1"/>
            </p:cNvSpPr>
            <p:nvPr/>
          </p:nvSpPr>
          <p:spPr bwMode="auto">
            <a:xfrm>
              <a:off x="3445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45" name="AutoShape 47"/>
            <p:cNvSpPr>
              <a:spLocks noChangeArrowheads="1"/>
            </p:cNvSpPr>
            <p:nvPr/>
          </p:nvSpPr>
          <p:spPr bwMode="auto">
            <a:xfrm>
              <a:off x="3689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46" name="AutoShape 48"/>
            <p:cNvSpPr>
              <a:spLocks noChangeArrowheads="1"/>
            </p:cNvSpPr>
            <p:nvPr/>
          </p:nvSpPr>
          <p:spPr bwMode="auto">
            <a:xfrm>
              <a:off x="3934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47" name="AutoShape 49"/>
            <p:cNvSpPr>
              <a:spLocks noChangeArrowheads="1"/>
            </p:cNvSpPr>
            <p:nvPr/>
          </p:nvSpPr>
          <p:spPr bwMode="auto">
            <a:xfrm>
              <a:off x="4423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48" name="AutoShape 50"/>
            <p:cNvSpPr>
              <a:spLocks noChangeArrowheads="1"/>
            </p:cNvSpPr>
            <p:nvPr/>
          </p:nvSpPr>
          <p:spPr bwMode="auto">
            <a:xfrm>
              <a:off x="4667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49" name="AutoShape 51"/>
            <p:cNvSpPr>
              <a:spLocks noChangeArrowheads="1"/>
            </p:cNvSpPr>
            <p:nvPr/>
          </p:nvSpPr>
          <p:spPr bwMode="auto">
            <a:xfrm>
              <a:off x="4912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50" name="AutoShape 52"/>
            <p:cNvSpPr>
              <a:spLocks noChangeArrowheads="1"/>
            </p:cNvSpPr>
            <p:nvPr/>
          </p:nvSpPr>
          <p:spPr bwMode="auto">
            <a:xfrm>
              <a:off x="5156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51" name="AutoShape 53"/>
            <p:cNvSpPr>
              <a:spLocks noChangeArrowheads="1"/>
            </p:cNvSpPr>
            <p:nvPr/>
          </p:nvSpPr>
          <p:spPr bwMode="auto">
            <a:xfrm>
              <a:off x="5401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52" name="AutoShape 54"/>
            <p:cNvSpPr>
              <a:spLocks noChangeArrowheads="1"/>
            </p:cNvSpPr>
            <p:nvPr/>
          </p:nvSpPr>
          <p:spPr bwMode="auto">
            <a:xfrm>
              <a:off x="5646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53" name="AutoShape 55"/>
            <p:cNvSpPr>
              <a:spLocks noChangeArrowheads="1"/>
            </p:cNvSpPr>
            <p:nvPr/>
          </p:nvSpPr>
          <p:spPr bwMode="auto">
            <a:xfrm>
              <a:off x="2467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54" name="AutoShape 56"/>
            <p:cNvSpPr>
              <a:spLocks noChangeArrowheads="1"/>
            </p:cNvSpPr>
            <p:nvPr/>
          </p:nvSpPr>
          <p:spPr bwMode="auto">
            <a:xfrm>
              <a:off x="4178" y="4020"/>
              <a:ext cx="136" cy="210"/>
            </a:xfrm>
            <a:prstGeom prst="roundRect">
              <a:avLst>
                <a:gd name="adj" fmla="val 38972"/>
              </a:avLst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</p:grpSp>
      <p:sp>
        <p:nvSpPr>
          <p:cNvPr id="1030" name="Text Box 57"/>
          <p:cNvSpPr txBox="1">
            <a:spLocks noChangeArrowheads="1"/>
          </p:cNvSpPr>
          <p:nvPr userDrawn="1"/>
        </p:nvSpPr>
        <p:spPr bwMode="auto">
          <a:xfrm>
            <a:off x="0" y="6553200"/>
            <a:ext cx="932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kumimoji="0" lang="en-GB" sz="1800" b="0" smtClean="0">
                <a:solidFill>
                  <a:srgbClr val="FFFF00"/>
                </a:solidFill>
                <a:latin typeface="Courier New" pitchFamily="49" charset="0"/>
                <a:ea typeface="+mn-ea"/>
              </a:rPr>
              <a:t>&gt;&gt;	0     &gt;&gt;	1     &gt;&gt; 	2     &gt;&gt; 	3     &gt;&gt; 	4   &gt;&gt;	</a:t>
            </a:r>
            <a:endParaRPr kumimoji="0" lang="en-US" altLang="ja-JP" sz="1800" b="0" smtClean="0">
              <a:solidFill>
                <a:srgbClr val="FFFF00"/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92621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FF00"/>
        </a:buClr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FF00"/>
        </a:buClr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FF00"/>
        </a:buClr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FF00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2856"/>
            <a:ext cx="7772400" cy="1143000"/>
          </a:xfrm>
        </p:spPr>
        <p:txBody>
          <a:bodyPr/>
          <a:lstStyle/>
          <a:p>
            <a:r>
              <a:rPr lang="en-US" altLang="ja-JP" sz="7200" b="0" dirty="0" smtClean="0">
                <a:latin typeface="Minya Nouvelle" pitchFamily="2" charset="0"/>
              </a:rPr>
              <a:t>KinecDrone</a:t>
            </a:r>
            <a:endParaRPr lang="ja-JP" altLang="ja-JP" sz="7200" b="0" dirty="0">
              <a:latin typeface="Minya Nouvelle" pitchFamily="2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sz="3200" dirty="0" smtClean="0"/>
              <a:t>- Nakajima Lab Project Research - </a:t>
            </a:r>
          </a:p>
        </p:txBody>
      </p:sp>
      <p:sp>
        <p:nvSpPr>
          <p:cNvPr id="5" name="テキスト ボックス 4"/>
          <p:cNvSpPr txBox="1"/>
          <p:nvPr/>
        </p:nvSpPr>
        <p:spPr>
          <a:xfrm rot="18901488">
            <a:off x="4943743" y="5946186"/>
            <a:ext cx="1481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>
                <a:solidFill>
                  <a:schemeClr val="bg1"/>
                </a:solidFill>
              </a:rPr>
              <a:t>Kinect</a:t>
            </a:r>
            <a:endParaRPr kumimoji="1" lang="ja-JP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 rot="18901488">
            <a:off x="5925843" y="5971147"/>
            <a:ext cx="1708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ARdrone</a:t>
            </a:r>
            <a:endParaRPr kumimoji="1" lang="ja-JP" altLang="en-US" sz="2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18901488">
            <a:off x="7033291" y="5964758"/>
            <a:ext cx="1787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KinecDrone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 rot="19035475">
            <a:off x="5816181" y="5940368"/>
            <a:ext cx="936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>
                <a:solidFill>
                  <a:schemeClr val="bg1"/>
                </a:solidFill>
              </a:rPr>
              <a:t>×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21422310">
            <a:off x="6937916" y="6060830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＝</a:t>
            </a:r>
            <a:endParaRPr kumimoji="1" lang="ja-JP" altLang="en-US" sz="3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5A6A-5BA3-4778-B910-B27DDFABC4A7}" type="slidenum">
              <a:rPr lang="en-US" altLang="ja-JP"/>
              <a:pPr/>
              <a:t>9</a:t>
            </a:fld>
            <a:endParaRPr lang="en-US" altLang="ja-JP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実現方法</a:t>
            </a:r>
            <a:r>
              <a:rPr lang="en-US" altLang="ja-JP" dirty="0" smtClean="0"/>
              <a:t>-</a:t>
            </a:r>
            <a:r>
              <a:rPr lang="ja-JP" altLang="en-US" dirty="0" smtClean="0"/>
              <a:t>ジェスチャ</a:t>
            </a:r>
            <a:endParaRPr lang="ja-JP" altLang="ja-JP" dirty="0"/>
          </a:p>
        </p:txBody>
      </p:sp>
      <p:sp>
        <p:nvSpPr>
          <p:cNvPr id="2" name="テキスト ボックス 1"/>
          <p:cNvSpPr txBox="1"/>
          <p:nvPr/>
        </p:nvSpPr>
        <p:spPr>
          <a:xfrm rot="18901488">
            <a:off x="5964018" y="606821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1"/>
                </a:solidFill>
              </a:rPr>
              <a:t>Kinect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18901488">
            <a:off x="6613569" y="6040006"/>
            <a:ext cx="17081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ARdrone</a:t>
            </a:r>
            <a:endParaRPr kumimoji="1" lang="ja-JP" altLang="en-US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18901488">
            <a:off x="7397997" y="623066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 smtClean="0"/>
              <a:t>KinecDrone</a:t>
            </a:r>
            <a:endParaRPr kumimoji="1" lang="ja-JP" altLang="en-US" sz="18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412776"/>
            <a:ext cx="9252520" cy="3805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30608" y="2731671"/>
            <a:ext cx="6305888" cy="2065481"/>
          </a:xfr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ja-JP" altLang="en-US" sz="2800" dirty="0" smtClean="0">
                <a:solidFill>
                  <a:schemeClr val="tx1"/>
                </a:solidFill>
              </a:rPr>
              <a:t>①各ジェスチャーに対応する</a:t>
            </a:r>
            <a:r>
              <a:rPr lang="en-US" altLang="ja-JP" sz="2800" dirty="0" smtClean="0">
                <a:solidFill>
                  <a:schemeClr val="tx1"/>
                </a:solidFill>
              </a:rPr>
              <a:t>flag</a:t>
            </a:r>
            <a:r>
              <a:rPr lang="ja-JP" altLang="en-US" sz="2800" dirty="0" smtClean="0">
                <a:solidFill>
                  <a:schemeClr val="tx1"/>
                </a:solidFill>
              </a:rPr>
              <a:t>を立てる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sz="2800" dirty="0" smtClean="0">
                <a:solidFill>
                  <a:schemeClr val="tx1"/>
                </a:solidFill>
              </a:rPr>
              <a:t>②そのジェスチャーを感知するごとに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ja-JP" sz="2800" dirty="0">
                <a:solidFill>
                  <a:schemeClr val="tx1"/>
                </a:solidFill>
              </a:rPr>
              <a:t> </a:t>
            </a:r>
            <a:r>
              <a:rPr lang="en-US" altLang="ja-JP" sz="2800" dirty="0" smtClean="0">
                <a:solidFill>
                  <a:schemeClr val="tx1"/>
                </a:solidFill>
              </a:rPr>
              <a:t>    count++;</a:t>
            </a:r>
          </a:p>
          <a:p>
            <a:pPr marL="0" indent="0">
              <a:buNone/>
            </a:pPr>
            <a:r>
              <a:rPr lang="ja-JP" altLang="en-US" sz="2800" dirty="0" smtClean="0">
                <a:solidFill>
                  <a:schemeClr val="tx1"/>
                </a:solidFill>
              </a:rPr>
              <a:t>③</a:t>
            </a:r>
            <a:r>
              <a:rPr lang="en-US" altLang="ja-JP" sz="2800" dirty="0" smtClean="0">
                <a:solidFill>
                  <a:schemeClr val="tx1"/>
                </a:solidFill>
              </a:rPr>
              <a:t>count==</a:t>
            </a:r>
            <a:r>
              <a:rPr lang="en-US" altLang="ja-JP" sz="2800" dirty="0" err="1" smtClean="0">
                <a:solidFill>
                  <a:schemeClr val="tx1"/>
                </a:solidFill>
              </a:rPr>
              <a:t>DelayTime</a:t>
            </a:r>
            <a:r>
              <a:rPr lang="ja-JP" altLang="en-US" sz="2800" dirty="0" smtClean="0">
                <a:solidFill>
                  <a:schemeClr val="tx1"/>
                </a:solidFill>
              </a:rPr>
              <a:t>となったら命令</a:t>
            </a:r>
            <a:endParaRPr lang="en-US" altLang="ja-JP" sz="2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87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5A6A-5BA3-4778-B910-B27DDFABC4A7}" type="slidenum">
              <a:rPr lang="en-US" altLang="ja-JP"/>
              <a:pPr/>
              <a:t>10</a:t>
            </a:fld>
            <a:endParaRPr lang="en-US" altLang="ja-JP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操作</a:t>
            </a:r>
            <a:r>
              <a:rPr lang="ja-JP" altLang="en-US" dirty="0" smtClean="0"/>
              <a:t>方法：離陸</a:t>
            </a:r>
            <a:endParaRPr lang="ja-JP" altLang="ja-JP" dirty="0"/>
          </a:p>
        </p:txBody>
      </p:sp>
      <p:sp>
        <p:nvSpPr>
          <p:cNvPr id="2" name="テキスト ボックス 1"/>
          <p:cNvSpPr txBox="1"/>
          <p:nvPr/>
        </p:nvSpPr>
        <p:spPr>
          <a:xfrm rot="18901488">
            <a:off x="5964018" y="606821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1"/>
                </a:solidFill>
              </a:rPr>
              <a:t>Kinect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18901488">
            <a:off x="6613569" y="6040006"/>
            <a:ext cx="17081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ARdrone</a:t>
            </a:r>
            <a:endParaRPr kumimoji="1" lang="ja-JP" altLang="en-US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18901488">
            <a:off x="7397997" y="623066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 smtClean="0"/>
              <a:t>KinecDrone</a:t>
            </a:r>
            <a:endParaRPr kumimoji="1" lang="ja-JP" altLang="en-US" sz="1800" dirty="0"/>
          </a:p>
        </p:txBody>
      </p:sp>
      <p:pic>
        <p:nvPicPr>
          <p:cNvPr id="9218" name="Picture 2" descr="D:\iphone撮影\ririku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334" y="1916832"/>
            <a:ext cx="3707666" cy="494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2120" y="1484784"/>
            <a:ext cx="8534400" cy="4648200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 err="1" smtClean="0">
                <a:latin typeface="Arial" pitchFamily="34" charset="0"/>
                <a:cs typeface="Arial" pitchFamily="34" charset="0"/>
              </a:rPr>
              <a:t>rightHand.y</a:t>
            </a:r>
            <a:r>
              <a:rPr lang="en-US" altLang="ja-JP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dirty="0">
                <a:latin typeface="Arial" pitchFamily="34" charset="0"/>
                <a:cs typeface="Arial" pitchFamily="34" charset="0"/>
              </a:rPr>
              <a:t>&lt; </a:t>
            </a:r>
            <a:r>
              <a:rPr lang="en-US" altLang="ja-JP" dirty="0" err="1" smtClean="0">
                <a:latin typeface="Arial" pitchFamily="34" charset="0"/>
                <a:cs typeface="Arial" pitchFamily="34" charset="0"/>
              </a:rPr>
              <a:t>torso.y</a:t>
            </a:r>
            <a:endParaRPr lang="en-US" altLang="ja-JP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ja-JP" dirty="0" err="1" smtClean="0">
                <a:latin typeface="Arial" pitchFamily="34" charset="0"/>
                <a:cs typeface="Arial" pitchFamily="34" charset="0"/>
              </a:rPr>
              <a:t>leftHand.y</a:t>
            </a:r>
            <a:r>
              <a:rPr lang="en-US" altLang="ja-JP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dirty="0">
                <a:latin typeface="Arial" pitchFamily="34" charset="0"/>
                <a:cs typeface="Arial" pitchFamily="34" charset="0"/>
              </a:rPr>
              <a:t>&lt; </a:t>
            </a:r>
            <a:r>
              <a:rPr lang="en-US" altLang="ja-JP" dirty="0" err="1" smtClean="0">
                <a:latin typeface="Arial" pitchFamily="34" charset="0"/>
                <a:cs typeface="Arial" pitchFamily="34" charset="0"/>
              </a:rPr>
              <a:t>torso.y</a:t>
            </a:r>
            <a:endParaRPr lang="en-US" altLang="ja-JP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ja-JP" dirty="0" err="1">
                <a:latin typeface="Arial" pitchFamily="34" charset="0"/>
                <a:cs typeface="Arial" pitchFamily="34" charset="0"/>
              </a:rPr>
              <a:t>rightHand.z</a:t>
            </a:r>
            <a:r>
              <a:rPr lang="en-US" altLang="ja-JP" dirty="0">
                <a:latin typeface="Arial" pitchFamily="34" charset="0"/>
                <a:cs typeface="Arial" pitchFamily="34" charset="0"/>
              </a:rPr>
              <a:t> &lt; </a:t>
            </a:r>
            <a:r>
              <a:rPr lang="en-US" altLang="ja-JP" dirty="0" err="1">
                <a:latin typeface="Arial" pitchFamily="34" charset="0"/>
                <a:cs typeface="Arial" pitchFamily="34" charset="0"/>
              </a:rPr>
              <a:t>torso.z</a:t>
            </a:r>
            <a:r>
              <a:rPr lang="en-US" altLang="ja-JP" dirty="0">
                <a:latin typeface="Arial" pitchFamily="34" charset="0"/>
                <a:cs typeface="Arial" pitchFamily="34" charset="0"/>
              </a:rPr>
              <a:t> - </a:t>
            </a:r>
            <a:r>
              <a:rPr lang="en-US" altLang="ja-JP" dirty="0" err="1" smtClean="0">
                <a:latin typeface="Arial" pitchFamily="34" charset="0"/>
                <a:cs typeface="Arial" pitchFamily="34" charset="0"/>
              </a:rPr>
              <a:t>baseScale</a:t>
            </a:r>
            <a:r>
              <a:rPr lang="en-US" altLang="ja-JP" dirty="0" smtClean="0">
                <a:latin typeface="Arial" pitchFamily="34" charset="0"/>
                <a:cs typeface="Arial" pitchFamily="34" charset="0"/>
              </a:rPr>
              <a:t>/2</a:t>
            </a:r>
          </a:p>
          <a:p>
            <a:pPr marL="0" indent="0">
              <a:buNone/>
            </a:pPr>
            <a:r>
              <a:rPr lang="en-US" altLang="ja-JP" dirty="0" err="1">
                <a:latin typeface="Arial" pitchFamily="34" charset="0"/>
                <a:cs typeface="Arial" pitchFamily="34" charset="0"/>
              </a:rPr>
              <a:t>leftHand.z</a:t>
            </a:r>
            <a:r>
              <a:rPr lang="en-US" altLang="ja-JP" dirty="0">
                <a:latin typeface="Arial" pitchFamily="34" charset="0"/>
                <a:cs typeface="Arial" pitchFamily="34" charset="0"/>
              </a:rPr>
              <a:t> &lt; </a:t>
            </a:r>
            <a:r>
              <a:rPr lang="en-US" altLang="ja-JP" dirty="0" err="1">
                <a:latin typeface="Arial" pitchFamily="34" charset="0"/>
                <a:cs typeface="Arial" pitchFamily="34" charset="0"/>
              </a:rPr>
              <a:t>torso.z</a:t>
            </a:r>
            <a:r>
              <a:rPr lang="en-US" altLang="ja-JP" dirty="0">
                <a:latin typeface="Arial" pitchFamily="34" charset="0"/>
                <a:cs typeface="Arial" pitchFamily="34" charset="0"/>
              </a:rPr>
              <a:t> - </a:t>
            </a:r>
            <a:r>
              <a:rPr lang="en-US" altLang="ja-JP" dirty="0" err="1">
                <a:latin typeface="Arial" pitchFamily="34" charset="0"/>
                <a:cs typeface="Arial" pitchFamily="34" charset="0"/>
              </a:rPr>
              <a:t>baseScale</a:t>
            </a:r>
            <a:r>
              <a:rPr lang="en-US" altLang="ja-JP" dirty="0">
                <a:latin typeface="Arial" pitchFamily="34" charset="0"/>
                <a:cs typeface="Arial" pitchFamily="34" charset="0"/>
              </a:rPr>
              <a:t>/2</a:t>
            </a:r>
            <a:endParaRPr lang="ja-JP" altLang="ja-JP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30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5A6A-5BA3-4778-B910-B27DDFABC4A7}" type="slidenum">
              <a:rPr lang="en-US" altLang="ja-JP"/>
              <a:pPr/>
              <a:t>11</a:t>
            </a:fld>
            <a:endParaRPr lang="en-US" altLang="ja-JP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操作</a:t>
            </a:r>
            <a:r>
              <a:rPr lang="ja-JP" altLang="en-US" dirty="0" smtClean="0"/>
              <a:t>方法：前に進む</a:t>
            </a:r>
            <a:endParaRPr lang="en-US" altLang="ja-JP" dirty="0" smtClean="0"/>
          </a:p>
        </p:txBody>
      </p:sp>
      <p:sp>
        <p:nvSpPr>
          <p:cNvPr id="2" name="テキスト ボックス 1"/>
          <p:cNvSpPr txBox="1"/>
          <p:nvPr/>
        </p:nvSpPr>
        <p:spPr>
          <a:xfrm rot="18901488">
            <a:off x="5964018" y="606821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1"/>
                </a:solidFill>
              </a:rPr>
              <a:t>Kinect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18901488">
            <a:off x="6613569" y="6040006"/>
            <a:ext cx="17081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ARdrone</a:t>
            </a:r>
            <a:endParaRPr kumimoji="1" lang="ja-JP" altLang="en-US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18901488">
            <a:off x="7397997" y="623066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 smtClean="0"/>
              <a:t>KinecDrone</a:t>
            </a:r>
            <a:endParaRPr kumimoji="1" lang="ja-JP" altLang="en-US" sz="1800" dirty="0"/>
          </a:p>
        </p:txBody>
      </p:sp>
      <p:pic>
        <p:nvPicPr>
          <p:cNvPr id="10242" name="Picture 2" descr="D:\iphone撮影\ma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24" y="1916832"/>
            <a:ext cx="3705876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2120" y="1484784"/>
            <a:ext cx="8534400" cy="4648200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 err="1">
                <a:latin typeface="Arial" pitchFamily="34" charset="0"/>
                <a:cs typeface="Arial" pitchFamily="34" charset="0"/>
              </a:rPr>
              <a:t>rightHand.y</a:t>
            </a:r>
            <a:r>
              <a:rPr lang="en-US" altLang="ja-JP" dirty="0">
                <a:latin typeface="Arial" pitchFamily="34" charset="0"/>
                <a:cs typeface="Arial" pitchFamily="34" charset="0"/>
              </a:rPr>
              <a:t> &gt; </a:t>
            </a:r>
            <a:r>
              <a:rPr lang="en-US" altLang="ja-JP" dirty="0" err="1" smtClean="0">
                <a:latin typeface="Arial" pitchFamily="34" charset="0"/>
                <a:cs typeface="Arial" pitchFamily="34" charset="0"/>
              </a:rPr>
              <a:t>head.y</a:t>
            </a:r>
          </a:p>
          <a:p>
            <a:pPr marL="0" indent="0">
              <a:buNone/>
            </a:pPr>
            <a:r>
              <a:rPr lang="en-US" altLang="ja-JP" dirty="0" err="1" smtClean="0">
                <a:latin typeface="Arial" pitchFamily="34" charset="0"/>
                <a:cs typeface="Arial" pitchFamily="34" charset="0"/>
              </a:rPr>
              <a:t>leftHand.y</a:t>
            </a:r>
            <a:r>
              <a:rPr lang="en-US" altLang="ja-JP" dirty="0" smtClean="0">
                <a:latin typeface="Arial" pitchFamily="34" charset="0"/>
                <a:cs typeface="Arial" pitchFamily="34" charset="0"/>
              </a:rPr>
              <a:t> &gt; </a:t>
            </a:r>
            <a:r>
              <a:rPr lang="en-US" altLang="ja-JP" dirty="0" err="1" smtClean="0">
                <a:latin typeface="Arial" pitchFamily="34" charset="0"/>
                <a:cs typeface="Arial" pitchFamily="34" charset="0"/>
              </a:rPr>
              <a:t>head.y</a:t>
            </a:r>
            <a:r>
              <a:rPr lang="en-US" altLang="ja-JP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0" indent="0">
              <a:buNone/>
            </a:pPr>
            <a:r>
              <a:rPr lang="en-US" altLang="ja-JP" dirty="0" err="1" smtClean="0">
                <a:latin typeface="Arial" pitchFamily="34" charset="0"/>
                <a:cs typeface="Arial" pitchFamily="34" charset="0"/>
              </a:rPr>
              <a:t>rightHand.z</a:t>
            </a:r>
            <a:r>
              <a:rPr lang="en-US" altLang="ja-JP" dirty="0" smtClean="0">
                <a:latin typeface="Arial" pitchFamily="34" charset="0"/>
                <a:cs typeface="Arial" pitchFamily="34" charset="0"/>
              </a:rPr>
              <a:t> &gt; </a:t>
            </a:r>
            <a:r>
              <a:rPr lang="en-US" altLang="ja-JP" dirty="0" err="1" smtClean="0">
                <a:latin typeface="Arial" pitchFamily="34" charset="0"/>
                <a:cs typeface="Arial" pitchFamily="34" charset="0"/>
              </a:rPr>
              <a:t>head.z</a:t>
            </a:r>
            <a:r>
              <a:rPr lang="en-US" altLang="ja-JP" dirty="0" smtClean="0">
                <a:latin typeface="Arial" pitchFamily="34" charset="0"/>
                <a:cs typeface="Arial" pitchFamily="34" charset="0"/>
              </a:rPr>
              <a:t> – </a:t>
            </a:r>
            <a:r>
              <a:rPr lang="en-US" altLang="ja-JP" dirty="0" err="1" smtClean="0">
                <a:latin typeface="Arial" pitchFamily="34" charset="0"/>
                <a:cs typeface="Arial" pitchFamily="34" charset="0"/>
              </a:rPr>
              <a:t>baseScale</a:t>
            </a:r>
            <a:endParaRPr lang="en-US" altLang="ja-JP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ja-JP" dirty="0" err="1" smtClean="0">
                <a:latin typeface="Arial" pitchFamily="34" charset="0"/>
                <a:cs typeface="Arial" pitchFamily="34" charset="0"/>
              </a:rPr>
              <a:t>leftHand.z</a:t>
            </a:r>
            <a:r>
              <a:rPr lang="en-US" altLang="ja-JP" dirty="0" smtClean="0">
                <a:latin typeface="Arial" pitchFamily="34" charset="0"/>
                <a:cs typeface="Arial" pitchFamily="34" charset="0"/>
              </a:rPr>
              <a:t> &gt; </a:t>
            </a:r>
            <a:r>
              <a:rPr lang="en-US" altLang="ja-JP" dirty="0" err="1" smtClean="0">
                <a:latin typeface="Arial" pitchFamily="34" charset="0"/>
                <a:cs typeface="Arial" pitchFamily="34" charset="0"/>
              </a:rPr>
              <a:t>head.z</a:t>
            </a:r>
            <a:r>
              <a:rPr lang="en-US" altLang="ja-JP" dirty="0" smtClean="0">
                <a:latin typeface="Arial" pitchFamily="34" charset="0"/>
                <a:cs typeface="Arial" pitchFamily="34" charset="0"/>
              </a:rPr>
              <a:t> – </a:t>
            </a:r>
            <a:r>
              <a:rPr lang="en-US" altLang="ja-JP" dirty="0" err="1" smtClean="0">
                <a:latin typeface="Arial" pitchFamily="34" charset="0"/>
                <a:cs typeface="Arial" pitchFamily="34" charset="0"/>
              </a:rPr>
              <a:t>baseScale</a:t>
            </a:r>
            <a:endParaRPr lang="en-US" altLang="ja-JP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ja-JP" dirty="0" err="1" smtClean="0">
                <a:latin typeface="Arial" pitchFamily="34" charset="0"/>
                <a:cs typeface="Arial" pitchFamily="34" charset="0"/>
              </a:rPr>
              <a:t>rightHand.z</a:t>
            </a:r>
            <a:r>
              <a:rPr lang="en-US" altLang="ja-JP" dirty="0" smtClean="0">
                <a:latin typeface="Arial" pitchFamily="34" charset="0"/>
                <a:cs typeface="Arial" pitchFamily="34" charset="0"/>
              </a:rPr>
              <a:t> &lt; </a:t>
            </a:r>
            <a:r>
              <a:rPr lang="en-US" altLang="ja-JP" dirty="0" err="1" smtClean="0">
                <a:latin typeface="Arial" pitchFamily="34" charset="0"/>
                <a:cs typeface="Arial" pitchFamily="34" charset="0"/>
              </a:rPr>
              <a:t>head.z</a:t>
            </a:r>
            <a:r>
              <a:rPr lang="en-US" altLang="ja-JP" dirty="0" smtClean="0">
                <a:latin typeface="Arial" pitchFamily="34" charset="0"/>
                <a:cs typeface="Arial" pitchFamily="34" charset="0"/>
              </a:rPr>
              <a:t> + </a:t>
            </a:r>
            <a:r>
              <a:rPr lang="en-US" altLang="ja-JP" dirty="0" err="1" smtClean="0">
                <a:latin typeface="Arial" pitchFamily="34" charset="0"/>
                <a:cs typeface="Arial" pitchFamily="34" charset="0"/>
              </a:rPr>
              <a:t>baseScale</a:t>
            </a:r>
            <a:endParaRPr lang="en-US" altLang="ja-JP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ja-JP" dirty="0" err="1" smtClean="0">
                <a:latin typeface="Arial" pitchFamily="34" charset="0"/>
                <a:cs typeface="Arial" pitchFamily="34" charset="0"/>
              </a:rPr>
              <a:t>leftHand.z</a:t>
            </a:r>
            <a:r>
              <a:rPr lang="en-US" altLang="ja-JP" dirty="0" smtClean="0">
                <a:latin typeface="Arial" pitchFamily="34" charset="0"/>
                <a:cs typeface="Arial" pitchFamily="34" charset="0"/>
              </a:rPr>
              <a:t> &lt; </a:t>
            </a:r>
            <a:r>
              <a:rPr lang="en-US" altLang="ja-JP" dirty="0" err="1" smtClean="0">
                <a:latin typeface="Arial" pitchFamily="34" charset="0"/>
                <a:cs typeface="Arial" pitchFamily="34" charset="0"/>
              </a:rPr>
              <a:t>head.z</a:t>
            </a:r>
            <a:r>
              <a:rPr lang="en-US" altLang="ja-JP" dirty="0" smtClean="0">
                <a:latin typeface="Arial" pitchFamily="34" charset="0"/>
                <a:cs typeface="Arial" pitchFamily="34" charset="0"/>
              </a:rPr>
              <a:t> + </a:t>
            </a:r>
            <a:r>
              <a:rPr lang="en-US" altLang="ja-JP" dirty="0" err="1" smtClean="0">
                <a:latin typeface="Arial" pitchFamily="34" charset="0"/>
                <a:cs typeface="Arial" pitchFamily="34" charset="0"/>
              </a:rPr>
              <a:t>baseScale</a:t>
            </a:r>
            <a:endParaRPr lang="ja-JP" altLang="ja-JP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62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5A6A-5BA3-4778-B910-B27DDFABC4A7}" type="slidenum">
              <a:rPr lang="en-US" altLang="ja-JP"/>
              <a:pPr/>
              <a:t>12</a:t>
            </a:fld>
            <a:endParaRPr lang="en-US" altLang="ja-JP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操作</a:t>
            </a:r>
            <a:r>
              <a:rPr lang="ja-JP" altLang="en-US" dirty="0" smtClean="0"/>
              <a:t>方法：右に進む</a:t>
            </a:r>
            <a:endParaRPr lang="en-US" altLang="ja-JP" dirty="0" smtClean="0"/>
          </a:p>
        </p:txBody>
      </p:sp>
      <p:sp>
        <p:nvSpPr>
          <p:cNvPr id="2" name="テキスト ボックス 1"/>
          <p:cNvSpPr txBox="1"/>
          <p:nvPr/>
        </p:nvSpPr>
        <p:spPr>
          <a:xfrm rot="18901488">
            <a:off x="5964018" y="606821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1"/>
                </a:solidFill>
              </a:rPr>
              <a:t>Kinect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18901488">
            <a:off x="6613569" y="6040006"/>
            <a:ext cx="17081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ARdrone</a:t>
            </a:r>
            <a:endParaRPr kumimoji="1" lang="ja-JP" altLang="en-US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18901488">
            <a:off x="7397997" y="623066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 smtClean="0"/>
              <a:t>KinecDrone</a:t>
            </a:r>
            <a:endParaRPr kumimoji="1" lang="ja-JP" altLang="en-US" sz="1800" dirty="0"/>
          </a:p>
        </p:txBody>
      </p:sp>
      <p:pic>
        <p:nvPicPr>
          <p:cNvPr id="8194" name="Picture 2" descr="D:\iphone撮影\IMG_35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914129"/>
            <a:ext cx="3707904" cy="494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969" y="1484784"/>
            <a:ext cx="8534400" cy="464820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800" dirty="0" err="1">
                <a:latin typeface="Arial" pitchFamily="34" charset="0"/>
                <a:cs typeface="Arial" pitchFamily="34" charset="0"/>
              </a:rPr>
              <a:t>rightHand.z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 &gt; </a:t>
            </a:r>
            <a:r>
              <a:rPr lang="en-US" altLang="ja-JP" sz="2800" dirty="0" err="1">
                <a:latin typeface="Arial" pitchFamily="34" charset="0"/>
                <a:cs typeface="Arial" pitchFamily="34" charset="0"/>
              </a:rPr>
              <a:t>neck.z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 + </a:t>
            </a: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baseScale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/4</a:t>
            </a:r>
          </a:p>
          <a:p>
            <a:pPr marL="0" indent="0">
              <a:buNone/>
            </a:pP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2800" dirty="0" err="1">
                <a:latin typeface="Arial" pitchFamily="34" charset="0"/>
                <a:cs typeface="Arial" pitchFamily="34" charset="0"/>
              </a:rPr>
              <a:t>leftHand.z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 &lt; </a:t>
            </a:r>
            <a:r>
              <a:rPr lang="en-US" altLang="ja-JP" sz="2800" dirty="0" err="1">
                <a:latin typeface="Arial" pitchFamily="34" charset="0"/>
                <a:cs typeface="Arial" pitchFamily="34" charset="0"/>
              </a:rPr>
              <a:t>neck.z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 - </a:t>
            </a: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baseScale</a:t>
            </a:r>
            <a:r>
              <a:rPr lang="en-US" altLang="ja-JP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/4</a:t>
            </a:r>
          </a:p>
          <a:p>
            <a:pPr marL="0" indent="0">
              <a:buNone/>
            </a:pP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leftHand.y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&lt; </a:t>
            </a: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head.y</a:t>
            </a:r>
            <a:endParaRPr lang="en-US" altLang="ja-JP" sz="28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leftHand.y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&gt; </a:t>
            </a: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leftHip.y</a:t>
            </a:r>
            <a:endParaRPr lang="en-US" altLang="ja-JP" sz="28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rightHand.y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&lt; </a:t>
            </a: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head.y</a:t>
            </a:r>
            <a:endParaRPr lang="en-US" altLang="ja-JP" sz="28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rightHand.y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&gt; </a:t>
            </a:r>
            <a:r>
              <a:rPr lang="en-US" altLang="ja-JP" sz="2800" dirty="0" err="1">
                <a:latin typeface="Arial" pitchFamily="34" charset="0"/>
                <a:cs typeface="Arial" pitchFamily="34" charset="0"/>
              </a:rPr>
              <a:t>rightHip.y</a:t>
            </a:r>
            <a:endParaRPr lang="ja-JP" altLang="ja-JP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83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5A6A-5BA3-4778-B910-B27DDFABC4A7}" type="slidenum">
              <a:rPr lang="en-US" altLang="ja-JP"/>
              <a:pPr/>
              <a:t>13</a:t>
            </a:fld>
            <a:endParaRPr lang="en-US" altLang="ja-JP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操作</a:t>
            </a:r>
            <a:r>
              <a:rPr lang="ja-JP" altLang="en-US" dirty="0" smtClean="0"/>
              <a:t>方法：左に進む</a:t>
            </a:r>
            <a:endParaRPr lang="en-US" altLang="ja-JP" dirty="0" smtClean="0"/>
          </a:p>
        </p:txBody>
      </p:sp>
      <p:sp>
        <p:nvSpPr>
          <p:cNvPr id="2" name="テキスト ボックス 1"/>
          <p:cNvSpPr txBox="1"/>
          <p:nvPr/>
        </p:nvSpPr>
        <p:spPr>
          <a:xfrm rot="18901488">
            <a:off x="5964018" y="606821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1"/>
                </a:solidFill>
              </a:rPr>
              <a:t>Kinect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18901488">
            <a:off x="6613569" y="6040006"/>
            <a:ext cx="17081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ARdrone</a:t>
            </a:r>
            <a:endParaRPr kumimoji="1" lang="ja-JP" altLang="en-US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18901488">
            <a:off x="7397997" y="623066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 smtClean="0"/>
              <a:t>KinecDrone</a:t>
            </a:r>
            <a:endParaRPr kumimoji="1" lang="ja-JP" altLang="en-US" sz="1800" dirty="0"/>
          </a:p>
        </p:txBody>
      </p:sp>
      <p:pic>
        <p:nvPicPr>
          <p:cNvPr id="11266" name="Picture 2" descr="D:\iphone撮影\hidar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154" y="1844824"/>
            <a:ext cx="3757820" cy="501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8499" y="1484784"/>
            <a:ext cx="8534400" cy="464820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800" dirty="0" err="1">
                <a:latin typeface="Arial" pitchFamily="34" charset="0"/>
                <a:cs typeface="Arial" pitchFamily="34" charset="0"/>
              </a:rPr>
              <a:t>leftHand.z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 &gt; </a:t>
            </a:r>
            <a:r>
              <a:rPr lang="en-US" altLang="ja-JP" sz="2800" dirty="0" err="1">
                <a:latin typeface="Arial" pitchFamily="34" charset="0"/>
                <a:cs typeface="Arial" pitchFamily="34" charset="0"/>
              </a:rPr>
              <a:t>neck.z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 + </a:t>
            </a: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baseScale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/4</a:t>
            </a:r>
          </a:p>
          <a:p>
            <a:pPr marL="0" indent="0">
              <a:buNone/>
            </a:pP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rightHand.z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&lt; </a:t>
            </a:r>
            <a:r>
              <a:rPr lang="en-US" altLang="ja-JP" sz="2800" dirty="0" err="1">
                <a:latin typeface="Arial" pitchFamily="34" charset="0"/>
                <a:cs typeface="Arial" pitchFamily="34" charset="0"/>
              </a:rPr>
              <a:t>neck.z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 - </a:t>
            </a: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baseScale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/4</a:t>
            </a:r>
          </a:p>
          <a:p>
            <a:pPr marL="0" indent="0">
              <a:buNone/>
            </a:pP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leftHand.y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&lt; </a:t>
            </a:r>
            <a:r>
              <a:rPr lang="en-US" altLang="ja-JP" sz="2800" dirty="0" err="1">
                <a:latin typeface="Arial" pitchFamily="34" charset="0"/>
                <a:cs typeface="Arial" pitchFamily="34" charset="0"/>
              </a:rPr>
              <a:t>head.y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 + </a:t>
            </a: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baseScale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/2</a:t>
            </a:r>
          </a:p>
          <a:p>
            <a:pPr marL="0" indent="0">
              <a:buNone/>
            </a:pP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leftHand.y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&gt; </a:t>
            </a:r>
            <a:r>
              <a:rPr lang="en-US" altLang="ja-JP" sz="2800" dirty="0" err="1">
                <a:latin typeface="Arial" pitchFamily="34" charset="0"/>
                <a:cs typeface="Arial" pitchFamily="34" charset="0"/>
              </a:rPr>
              <a:t>leftHip.y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 - </a:t>
            </a: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baseScale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/2</a:t>
            </a:r>
          </a:p>
          <a:p>
            <a:pPr marL="0" indent="0">
              <a:buNone/>
            </a:pP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rightHand.y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&lt; </a:t>
            </a:r>
            <a:r>
              <a:rPr lang="en-US" altLang="ja-JP" sz="2800" dirty="0" err="1">
                <a:latin typeface="Arial" pitchFamily="34" charset="0"/>
                <a:cs typeface="Arial" pitchFamily="34" charset="0"/>
              </a:rPr>
              <a:t>head.y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 + </a:t>
            </a: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baseScale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/2</a:t>
            </a:r>
          </a:p>
          <a:p>
            <a:pPr marL="0" indent="0">
              <a:buNone/>
            </a:pP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rightHand.y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&gt; </a:t>
            </a:r>
            <a:r>
              <a:rPr lang="en-US" altLang="ja-JP" sz="2800" dirty="0" err="1">
                <a:latin typeface="Arial" pitchFamily="34" charset="0"/>
                <a:cs typeface="Arial" pitchFamily="34" charset="0"/>
              </a:rPr>
              <a:t>rightHip.y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 - </a:t>
            </a:r>
            <a:r>
              <a:rPr lang="en-US" altLang="ja-JP" sz="2800" dirty="0" err="1">
                <a:latin typeface="Arial" pitchFamily="34" charset="0"/>
                <a:cs typeface="Arial" pitchFamily="34" charset="0"/>
              </a:rPr>
              <a:t>baseScale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/2</a:t>
            </a:r>
            <a:endParaRPr lang="ja-JP" altLang="ja-JP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66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5A6A-5BA3-4778-B910-B27DDFABC4A7}" type="slidenum">
              <a:rPr lang="en-US" altLang="ja-JP"/>
              <a:pPr/>
              <a:t>14</a:t>
            </a:fld>
            <a:endParaRPr lang="en-US" altLang="ja-JP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操作</a:t>
            </a:r>
            <a:r>
              <a:rPr lang="ja-JP" altLang="en-US" dirty="0" smtClean="0"/>
              <a:t>方法：後ろに進む</a:t>
            </a:r>
            <a:endParaRPr lang="en-US" altLang="ja-JP" dirty="0" smtClean="0"/>
          </a:p>
        </p:txBody>
      </p:sp>
      <p:sp>
        <p:nvSpPr>
          <p:cNvPr id="2" name="テキスト ボックス 1"/>
          <p:cNvSpPr txBox="1"/>
          <p:nvPr/>
        </p:nvSpPr>
        <p:spPr>
          <a:xfrm rot="18901488">
            <a:off x="5964018" y="606821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1"/>
                </a:solidFill>
              </a:rPr>
              <a:t>Kinect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18901488">
            <a:off x="6613569" y="6040006"/>
            <a:ext cx="17081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ARdrone</a:t>
            </a:r>
            <a:endParaRPr kumimoji="1" lang="ja-JP" altLang="en-US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18901488">
            <a:off x="7397997" y="623066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 smtClean="0"/>
              <a:t>KinecDrone</a:t>
            </a:r>
            <a:endParaRPr kumimoji="1" lang="ja-JP" altLang="en-US" sz="1800" dirty="0"/>
          </a:p>
        </p:txBody>
      </p:sp>
      <p:pic>
        <p:nvPicPr>
          <p:cNvPr id="12290" name="Picture 2" descr="D:\iphone撮影\ba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109" y="1916832"/>
            <a:ext cx="3705876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8863" y="1484784"/>
            <a:ext cx="8534400" cy="464820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800" dirty="0" err="1">
                <a:latin typeface="Arial" pitchFamily="34" charset="0"/>
                <a:cs typeface="Arial" pitchFamily="34" charset="0"/>
              </a:rPr>
              <a:t>rightHand.y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 &lt; </a:t>
            </a: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torso.y</a:t>
            </a:r>
            <a:endParaRPr lang="en-US" altLang="ja-JP" sz="28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leftHand.y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&lt; </a:t>
            </a: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torso.y</a:t>
            </a:r>
            <a:endParaRPr lang="en-US" altLang="ja-JP" sz="28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rightHand.z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&gt; </a:t>
            </a:r>
            <a:r>
              <a:rPr lang="en-US" altLang="ja-JP" sz="2800" dirty="0" err="1">
                <a:latin typeface="Arial" pitchFamily="34" charset="0"/>
                <a:cs typeface="Arial" pitchFamily="34" charset="0"/>
              </a:rPr>
              <a:t>torso.z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 - </a:t>
            </a: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baseScale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/2</a:t>
            </a:r>
          </a:p>
          <a:p>
            <a:pPr marL="0" indent="0">
              <a:buNone/>
            </a:pP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leftHand.z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&gt; </a:t>
            </a:r>
            <a:r>
              <a:rPr lang="en-US" altLang="ja-JP" sz="2800" dirty="0" err="1">
                <a:latin typeface="Arial" pitchFamily="34" charset="0"/>
                <a:cs typeface="Arial" pitchFamily="34" charset="0"/>
              </a:rPr>
              <a:t>torso.z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 - </a:t>
            </a: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baseScale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/2</a:t>
            </a:r>
          </a:p>
          <a:p>
            <a:pPr marL="0" indent="0">
              <a:buNone/>
            </a:pP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rightHand.z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&lt; </a:t>
            </a:r>
            <a:r>
              <a:rPr lang="en-US" altLang="ja-JP" sz="2800" dirty="0" err="1">
                <a:latin typeface="Arial" pitchFamily="34" charset="0"/>
                <a:cs typeface="Arial" pitchFamily="34" charset="0"/>
              </a:rPr>
              <a:t>torso.z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 + </a:t>
            </a: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baseScale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/2 </a:t>
            </a:r>
            <a:endParaRPr lang="en-US" altLang="ja-JP" sz="2800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ja-JP" sz="2800" dirty="0" err="1" smtClean="0">
                <a:latin typeface="Arial" pitchFamily="34" charset="0"/>
                <a:cs typeface="Arial" pitchFamily="34" charset="0"/>
              </a:rPr>
              <a:t>leftHand.z</a:t>
            </a:r>
            <a:r>
              <a:rPr lang="en-US" altLang="ja-JP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&lt; </a:t>
            </a:r>
            <a:r>
              <a:rPr lang="en-US" altLang="ja-JP" sz="2800" dirty="0" err="1">
                <a:latin typeface="Arial" pitchFamily="34" charset="0"/>
                <a:cs typeface="Arial" pitchFamily="34" charset="0"/>
              </a:rPr>
              <a:t>torso.z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 + </a:t>
            </a:r>
            <a:r>
              <a:rPr lang="en-US" altLang="ja-JP" sz="2800" dirty="0" err="1">
                <a:latin typeface="Arial" pitchFamily="34" charset="0"/>
                <a:cs typeface="Arial" pitchFamily="34" charset="0"/>
              </a:rPr>
              <a:t>baseScale</a:t>
            </a:r>
            <a:r>
              <a:rPr lang="en-US" altLang="ja-JP" sz="2800" dirty="0">
                <a:latin typeface="Arial" pitchFamily="34" charset="0"/>
                <a:cs typeface="Arial" pitchFamily="34" charset="0"/>
              </a:rPr>
              <a:t>/2</a:t>
            </a:r>
            <a:endParaRPr lang="ja-JP" altLang="ja-JP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66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5A6A-5BA3-4778-B910-B27DDFABC4A7}" type="slidenum">
              <a:rPr lang="en-US" altLang="ja-JP"/>
              <a:pPr/>
              <a:t>15</a:t>
            </a:fld>
            <a:endParaRPr lang="en-US" altLang="ja-JP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操作</a:t>
            </a:r>
            <a:r>
              <a:rPr lang="ja-JP" altLang="en-US" dirty="0" smtClean="0"/>
              <a:t>方法：上昇</a:t>
            </a:r>
            <a:endParaRPr lang="en-US" altLang="ja-JP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2120" y="1484784"/>
            <a:ext cx="8534400" cy="4648200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 err="1">
                <a:latin typeface="Arial" pitchFamily="34" charset="0"/>
                <a:cs typeface="Arial" pitchFamily="34" charset="0"/>
              </a:rPr>
              <a:t>rightHand.y</a:t>
            </a:r>
            <a:r>
              <a:rPr lang="en-US" altLang="ja-JP" dirty="0">
                <a:latin typeface="Arial" pitchFamily="34" charset="0"/>
                <a:cs typeface="Arial" pitchFamily="34" charset="0"/>
              </a:rPr>
              <a:t> &gt; </a:t>
            </a:r>
            <a:r>
              <a:rPr lang="en-US" altLang="ja-JP" dirty="0" err="1">
                <a:latin typeface="Arial" pitchFamily="34" charset="0"/>
                <a:cs typeface="Arial" pitchFamily="34" charset="0"/>
              </a:rPr>
              <a:t>head.y</a:t>
            </a:r>
            <a:r>
              <a:rPr lang="en-US" altLang="ja-JP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0" indent="0">
              <a:buNone/>
            </a:pPr>
            <a:r>
              <a:rPr lang="en-US" altLang="ja-JP" dirty="0" err="1" smtClean="0">
                <a:latin typeface="Arial" pitchFamily="34" charset="0"/>
                <a:cs typeface="Arial" pitchFamily="34" charset="0"/>
              </a:rPr>
              <a:t>leftHand.y</a:t>
            </a:r>
            <a:r>
              <a:rPr lang="en-US" altLang="ja-JP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dirty="0">
                <a:latin typeface="Arial" pitchFamily="34" charset="0"/>
                <a:cs typeface="Arial" pitchFamily="34" charset="0"/>
              </a:rPr>
              <a:t>&lt; </a:t>
            </a:r>
            <a:r>
              <a:rPr lang="en-US" altLang="ja-JP" dirty="0" err="1">
                <a:latin typeface="Arial" pitchFamily="34" charset="0"/>
                <a:cs typeface="Arial" pitchFamily="34" charset="0"/>
              </a:rPr>
              <a:t>torso.y</a:t>
            </a:r>
            <a:endParaRPr lang="ja-JP" altLang="ja-JP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 rot="18901488">
            <a:off x="5964018" y="606821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1"/>
                </a:solidFill>
              </a:rPr>
              <a:t>Kinect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18901488">
            <a:off x="6613569" y="6040006"/>
            <a:ext cx="17081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ARdrone</a:t>
            </a:r>
            <a:endParaRPr kumimoji="1" lang="ja-JP" altLang="en-US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18901488">
            <a:off x="7397997" y="623066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 smtClean="0"/>
              <a:t>KinecDrone</a:t>
            </a:r>
            <a:endParaRPr kumimoji="1" lang="ja-JP" altLang="en-US" sz="1800" dirty="0"/>
          </a:p>
        </p:txBody>
      </p:sp>
      <p:pic>
        <p:nvPicPr>
          <p:cNvPr id="13314" name="Picture 2" descr="D:\iphone撮影\jyousy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914128"/>
            <a:ext cx="3707904" cy="494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66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5A6A-5BA3-4778-B910-B27DDFABC4A7}" type="slidenum">
              <a:rPr lang="en-US" altLang="ja-JP"/>
              <a:pPr/>
              <a:t>16</a:t>
            </a:fld>
            <a:endParaRPr lang="en-US" altLang="ja-JP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操作</a:t>
            </a:r>
            <a:r>
              <a:rPr lang="ja-JP" altLang="en-US" dirty="0" smtClean="0"/>
              <a:t>方法：下降</a:t>
            </a:r>
            <a:endParaRPr lang="en-US" altLang="ja-JP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2120" y="1484784"/>
            <a:ext cx="8534400" cy="4648200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 err="1">
                <a:latin typeface="Arial" pitchFamily="34" charset="0"/>
                <a:cs typeface="Arial" pitchFamily="34" charset="0"/>
              </a:rPr>
              <a:t>rightHand.y</a:t>
            </a:r>
            <a:r>
              <a:rPr lang="en-US" altLang="ja-JP" dirty="0">
                <a:latin typeface="Arial" pitchFamily="34" charset="0"/>
                <a:cs typeface="Arial" pitchFamily="34" charset="0"/>
              </a:rPr>
              <a:t> &lt; </a:t>
            </a:r>
            <a:r>
              <a:rPr lang="en-US" altLang="ja-JP" dirty="0" err="1" smtClean="0">
                <a:latin typeface="Arial" pitchFamily="34" charset="0"/>
                <a:cs typeface="Arial" pitchFamily="34" charset="0"/>
              </a:rPr>
              <a:t>torso.y</a:t>
            </a:r>
            <a:endParaRPr lang="en-US" altLang="ja-JP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ja-JP" dirty="0" err="1" smtClean="0">
                <a:latin typeface="Arial" pitchFamily="34" charset="0"/>
                <a:cs typeface="Arial" pitchFamily="34" charset="0"/>
              </a:rPr>
              <a:t>leftHand.y</a:t>
            </a:r>
            <a:r>
              <a:rPr lang="en-US" altLang="ja-JP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ja-JP" dirty="0">
                <a:latin typeface="Arial" pitchFamily="34" charset="0"/>
                <a:cs typeface="Arial" pitchFamily="34" charset="0"/>
              </a:rPr>
              <a:t>&gt; </a:t>
            </a:r>
            <a:r>
              <a:rPr lang="en-US" altLang="ja-JP" dirty="0" err="1">
                <a:latin typeface="Arial" pitchFamily="34" charset="0"/>
                <a:cs typeface="Arial" pitchFamily="34" charset="0"/>
              </a:rPr>
              <a:t>head.y</a:t>
            </a:r>
            <a:endParaRPr lang="ja-JP" altLang="ja-JP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 rot="18901488">
            <a:off x="5964018" y="606821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1"/>
                </a:solidFill>
              </a:rPr>
              <a:t>Kinect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18901488">
            <a:off x="6613569" y="6040006"/>
            <a:ext cx="17081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ARdrone</a:t>
            </a:r>
            <a:endParaRPr kumimoji="1" lang="ja-JP" altLang="en-US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18901488">
            <a:off x="7397997" y="623066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 smtClean="0"/>
              <a:t>KinecDrone</a:t>
            </a:r>
            <a:endParaRPr kumimoji="1" lang="ja-JP" altLang="en-US" sz="1800" dirty="0"/>
          </a:p>
        </p:txBody>
      </p:sp>
      <p:pic>
        <p:nvPicPr>
          <p:cNvPr id="14338" name="Picture 2" descr="D:\iphone撮影\kakou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914128"/>
            <a:ext cx="3707904" cy="494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66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5A6A-5BA3-4778-B910-B27DDFABC4A7}" type="slidenum">
              <a:rPr lang="en-US" altLang="ja-JP"/>
              <a:pPr/>
              <a:t>17</a:t>
            </a:fld>
            <a:endParaRPr lang="en-US" altLang="ja-JP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操作</a:t>
            </a:r>
            <a:r>
              <a:rPr lang="ja-JP" altLang="en-US" dirty="0" smtClean="0"/>
              <a:t>方法：</a:t>
            </a:r>
            <a:r>
              <a:rPr lang="ja-JP" altLang="en-US" dirty="0"/>
              <a:t>着陸</a:t>
            </a:r>
            <a:endParaRPr lang="en-US" altLang="ja-JP" dirty="0" smtClean="0"/>
          </a:p>
        </p:txBody>
      </p:sp>
      <p:sp>
        <p:nvSpPr>
          <p:cNvPr id="2" name="テキスト ボックス 1"/>
          <p:cNvSpPr txBox="1"/>
          <p:nvPr/>
        </p:nvSpPr>
        <p:spPr>
          <a:xfrm rot="18901488">
            <a:off x="5964018" y="606821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1"/>
                </a:solidFill>
              </a:rPr>
              <a:t>Kinect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18901488">
            <a:off x="6613569" y="6040006"/>
            <a:ext cx="17081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ARdrone</a:t>
            </a:r>
            <a:endParaRPr kumimoji="1" lang="ja-JP" altLang="en-US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18901488">
            <a:off x="7397997" y="623066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 smtClean="0"/>
              <a:t>KinecDrone</a:t>
            </a:r>
            <a:endParaRPr kumimoji="1" lang="ja-JP" altLang="en-US" sz="1800" dirty="0"/>
          </a:p>
        </p:txBody>
      </p:sp>
      <p:pic>
        <p:nvPicPr>
          <p:cNvPr id="15362" name="Picture 2" descr="D:\iphone撮影\land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890170"/>
            <a:ext cx="3725872" cy="496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7789" y="1484784"/>
            <a:ext cx="8534400" cy="464820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800" dirty="0" err="1">
                <a:latin typeface="Arial" pitchFamily="34" charset="0"/>
                <a:ea typeface="Arial Unicode MS" pitchFamily="50" charset="-128"/>
                <a:cs typeface="Arial" pitchFamily="34" charset="0"/>
              </a:rPr>
              <a:t>rightHand.y</a:t>
            </a:r>
            <a:r>
              <a:rPr lang="en-US" altLang="ja-JP" sz="2800" dirty="0">
                <a:latin typeface="Arial" pitchFamily="34" charset="0"/>
                <a:ea typeface="Arial Unicode MS" pitchFamily="50" charset="-128"/>
                <a:cs typeface="Arial" pitchFamily="34" charset="0"/>
              </a:rPr>
              <a:t> &lt; </a:t>
            </a:r>
            <a:r>
              <a:rPr lang="en-US" altLang="ja-JP" sz="2800" dirty="0" err="1" smtClean="0">
                <a:latin typeface="Arial" pitchFamily="34" charset="0"/>
                <a:ea typeface="Arial Unicode MS" pitchFamily="50" charset="-128"/>
                <a:cs typeface="Arial" pitchFamily="34" charset="0"/>
              </a:rPr>
              <a:t>torso.y</a:t>
            </a:r>
            <a:endParaRPr lang="en-US" altLang="ja-JP" sz="2800" dirty="0" smtClean="0"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ja-JP" sz="2800" dirty="0" err="1">
                <a:latin typeface="Arial" pitchFamily="34" charset="0"/>
                <a:ea typeface="Arial Unicode MS" pitchFamily="50" charset="-128"/>
                <a:cs typeface="Arial" pitchFamily="34" charset="0"/>
              </a:rPr>
              <a:t>leftHand.y</a:t>
            </a:r>
            <a:r>
              <a:rPr lang="en-US" altLang="ja-JP" sz="2800" dirty="0">
                <a:latin typeface="Arial" pitchFamily="34" charset="0"/>
                <a:ea typeface="Arial Unicode MS" pitchFamily="50" charset="-128"/>
                <a:cs typeface="Arial" pitchFamily="34" charset="0"/>
              </a:rPr>
              <a:t> &lt; </a:t>
            </a:r>
            <a:r>
              <a:rPr lang="en-US" altLang="ja-JP" sz="2800" dirty="0" err="1" smtClean="0">
                <a:latin typeface="Arial" pitchFamily="34" charset="0"/>
                <a:ea typeface="Arial Unicode MS" pitchFamily="50" charset="-128"/>
                <a:cs typeface="Arial" pitchFamily="34" charset="0"/>
              </a:rPr>
              <a:t>torso.y</a:t>
            </a:r>
            <a:endParaRPr lang="en-US" altLang="ja-JP" sz="2800" dirty="0" smtClean="0">
              <a:latin typeface="Arial" pitchFamily="34" charset="0"/>
              <a:ea typeface="Arial Unicode MS" pitchFamily="50" charset="-128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ja-JP" sz="2800" dirty="0" err="1" smtClean="0">
                <a:latin typeface="Arial" pitchFamily="34" charset="0"/>
                <a:ea typeface="Arial Unicode MS" pitchFamily="50" charset="-128"/>
                <a:cs typeface="Arial" pitchFamily="34" charset="0"/>
              </a:rPr>
              <a:t>rightHand.z</a:t>
            </a:r>
            <a:r>
              <a:rPr lang="en-US" altLang="ja-JP" sz="2800" dirty="0" smtClean="0">
                <a:latin typeface="Arial" pitchFamily="34" charset="0"/>
                <a:ea typeface="Arial Unicode MS" pitchFamily="50" charset="-128"/>
                <a:cs typeface="Arial" pitchFamily="34" charset="0"/>
              </a:rPr>
              <a:t> </a:t>
            </a:r>
            <a:r>
              <a:rPr lang="en-US" altLang="ja-JP" sz="2800" dirty="0">
                <a:latin typeface="Arial" pitchFamily="34" charset="0"/>
                <a:ea typeface="Arial Unicode MS" pitchFamily="50" charset="-128"/>
                <a:cs typeface="Arial" pitchFamily="34" charset="0"/>
              </a:rPr>
              <a:t>&gt; </a:t>
            </a:r>
            <a:r>
              <a:rPr lang="en-US" altLang="ja-JP" sz="2800" dirty="0" err="1" smtClean="0">
                <a:latin typeface="Arial" pitchFamily="34" charset="0"/>
                <a:ea typeface="Arial Unicode MS" pitchFamily="50" charset="-128"/>
                <a:cs typeface="Arial" pitchFamily="34" charset="0"/>
              </a:rPr>
              <a:t>torso.z</a:t>
            </a:r>
            <a:r>
              <a:rPr lang="en-US" altLang="ja-JP" sz="2800" dirty="0">
                <a:latin typeface="Arial" pitchFamily="34" charset="0"/>
                <a:ea typeface="Arial Unicode MS" pitchFamily="50" charset="-128"/>
                <a:cs typeface="Arial" pitchFamily="34" charset="0"/>
              </a:rPr>
              <a:t>  </a:t>
            </a:r>
            <a:r>
              <a:rPr lang="en-US" altLang="ja-JP" sz="2800" dirty="0" smtClean="0">
                <a:latin typeface="Arial" pitchFamily="34" charset="0"/>
                <a:ea typeface="Arial Unicode MS" pitchFamily="50" charset="-128"/>
                <a:cs typeface="Arial" pitchFamily="34" charset="0"/>
              </a:rPr>
              <a:t>+ </a:t>
            </a:r>
            <a:r>
              <a:rPr lang="en-US" altLang="ja-JP" sz="2800" dirty="0" err="1" smtClean="0">
                <a:latin typeface="Arial" pitchFamily="34" charset="0"/>
                <a:ea typeface="Arial Unicode MS" pitchFamily="50" charset="-128"/>
                <a:cs typeface="Arial" pitchFamily="34" charset="0"/>
              </a:rPr>
              <a:t>baseScale</a:t>
            </a:r>
            <a:r>
              <a:rPr lang="en-US" altLang="ja-JP" sz="2800" dirty="0" smtClean="0">
                <a:latin typeface="Arial" pitchFamily="34" charset="0"/>
                <a:ea typeface="Arial Unicode MS" pitchFamily="50" charset="-128"/>
                <a:cs typeface="Arial" pitchFamily="34" charset="0"/>
              </a:rPr>
              <a:t>/2</a:t>
            </a:r>
          </a:p>
          <a:p>
            <a:pPr marL="0" indent="0">
              <a:buNone/>
            </a:pPr>
            <a:r>
              <a:rPr lang="en-US" altLang="ja-JP" sz="2800" dirty="0" err="1">
                <a:latin typeface="Arial" pitchFamily="34" charset="0"/>
                <a:ea typeface="Arial Unicode MS" pitchFamily="50" charset="-128"/>
                <a:cs typeface="Arial" pitchFamily="34" charset="0"/>
              </a:rPr>
              <a:t>leftHand.z</a:t>
            </a:r>
            <a:r>
              <a:rPr lang="en-US" altLang="ja-JP" sz="2800" dirty="0">
                <a:latin typeface="Arial" pitchFamily="34" charset="0"/>
                <a:ea typeface="Arial Unicode MS" pitchFamily="50" charset="-128"/>
                <a:cs typeface="Arial" pitchFamily="34" charset="0"/>
              </a:rPr>
              <a:t> &gt; </a:t>
            </a:r>
            <a:r>
              <a:rPr lang="en-US" altLang="ja-JP" sz="2800" dirty="0" err="1">
                <a:latin typeface="Arial" pitchFamily="34" charset="0"/>
                <a:ea typeface="Arial Unicode MS" pitchFamily="50" charset="-128"/>
                <a:cs typeface="Arial" pitchFamily="34" charset="0"/>
              </a:rPr>
              <a:t>torso.z</a:t>
            </a:r>
            <a:r>
              <a:rPr lang="en-US" altLang="ja-JP" sz="2800" dirty="0">
                <a:latin typeface="Arial" pitchFamily="34" charset="0"/>
                <a:ea typeface="Arial Unicode MS" pitchFamily="50" charset="-128"/>
                <a:cs typeface="Arial" pitchFamily="34" charset="0"/>
              </a:rPr>
              <a:t> + </a:t>
            </a:r>
            <a:r>
              <a:rPr lang="en-US" altLang="ja-JP" sz="2800" dirty="0" err="1">
                <a:latin typeface="Arial" pitchFamily="34" charset="0"/>
                <a:ea typeface="Arial Unicode MS" pitchFamily="50" charset="-128"/>
                <a:cs typeface="Arial" pitchFamily="34" charset="0"/>
              </a:rPr>
              <a:t>baseScale</a:t>
            </a:r>
            <a:r>
              <a:rPr lang="en-US" altLang="ja-JP" sz="2800" dirty="0">
                <a:latin typeface="Arial" pitchFamily="34" charset="0"/>
                <a:ea typeface="Arial Unicode MS" pitchFamily="50" charset="-128"/>
                <a:cs typeface="Arial" pitchFamily="34" charset="0"/>
              </a:rPr>
              <a:t>/2</a:t>
            </a:r>
            <a:endParaRPr lang="ja-JP" altLang="ja-JP" sz="2800" dirty="0">
              <a:latin typeface="Arial" pitchFamily="34" charset="0"/>
              <a:ea typeface="Arial Unicode MS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66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5A6A-5BA3-4778-B910-B27DDFABC4A7}" type="slidenum">
              <a:rPr lang="en-US" altLang="ja-JP"/>
              <a:pPr/>
              <a:t>18</a:t>
            </a:fld>
            <a:endParaRPr lang="en-US" altLang="ja-JP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400" dirty="0" smtClean="0"/>
              <a:t>Demo Movie</a:t>
            </a:r>
            <a:endParaRPr lang="ja-JP" altLang="ja-JP" sz="44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484784"/>
            <a:ext cx="8534400" cy="4648200"/>
          </a:xfrm>
        </p:spPr>
        <p:txBody>
          <a:bodyPr/>
          <a:lstStyle/>
          <a:p>
            <a:endParaRPr lang="ja-JP" altLang="ja-JP" dirty="0"/>
          </a:p>
        </p:txBody>
      </p:sp>
      <p:sp>
        <p:nvSpPr>
          <p:cNvPr id="2" name="テキスト ボックス 1"/>
          <p:cNvSpPr txBox="1"/>
          <p:nvPr/>
        </p:nvSpPr>
        <p:spPr>
          <a:xfrm rot="18901488">
            <a:off x="5964018" y="606821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1"/>
                </a:solidFill>
              </a:rPr>
              <a:t>Kinect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18901488">
            <a:off x="6613569" y="6040006"/>
            <a:ext cx="17081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ARdrone</a:t>
            </a:r>
            <a:endParaRPr kumimoji="1" lang="ja-JP" altLang="en-US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18901488">
            <a:off x="7397997" y="623066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 smtClean="0"/>
              <a:t>KinecDrone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9516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5A6A-5BA3-4778-B910-B27DDFABC4A7}" type="slidenum">
              <a:rPr lang="en-US" altLang="ja-JP"/>
              <a:pPr/>
              <a:t>1</a:t>
            </a:fld>
            <a:endParaRPr lang="en-US" altLang="ja-JP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開発の目的</a:t>
            </a:r>
            <a:endParaRPr lang="ja-JP" altLang="ja-JP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484784"/>
            <a:ext cx="8534400" cy="4648200"/>
          </a:xfrm>
        </p:spPr>
        <p:txBody>
          <a:bodyPr/>
          <a:lstStyle/>
          <a:p>
            <a:r>
              <a:rPr lang="en-US" altLang="ja-JP" dirty="0" smtClean="0"/>
              <a:t>feedback</a:t>
            </a:r>
            <a:r>
              <a:rPr lang="ja-JP" altLang="en-US" dirty="0" smtClean="0"/>
              <a:t>を画面ではなく現実世界に落とす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身体感覚の拡張</a:t>
            </a:r>
            <a:endParaRPr lang="ja-JP" altLang="en-US" dirty="0"/>
          </a:p>
          <a:p>
            <a:endParaRPr lang="ja-JP" altLang="ja-JP" dirty="0"/>
          </a:p>
        </p:txBody>
      </p:sp>
      <p:sp>
        <p:nvSpPr>
          <p:cNvPr id="2" name="テキスト ボックス 1"/>
          <p:cNvSpPr txBox="1"/>
          <p:nvPr/>
        </p:nvSpPr>
        <p:spPr>
          <a:xfrm rot="18901488">
            <a:off x="5964018" y="606821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1"/>
                </a:solidFill>
              </a:rPr>
              <a:t>Kinect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18901488">
            <a:off x="6613569" y="6040006"/>
            <a:ext cx="17081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ARdrone</a:t>
            </a:r>
            <a:endParaRPr kumimoji="1" lang="ja-JP" altLang="en-US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18901488">
            <a:off x="7397997" y="623066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 smtClean="0"/>
              <a:t>KinecDrone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7363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2043113" y="908050"/>
            <a:ext cx="5038725" cy="5038725"/>
          </a:xfrm>
          <a:prstGeom prst="rect">
            <a:avLst/>
          </a:prstGeom>
          <a:solidFill>
            <a:srgbClr val="77777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kumimoji="0" lang="en-GB" sz="2800" b="0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grpSp>
        <p:nvGrpSpPr>
          <p:cNvPr id="102403" name="Group 3"/>
          <p:cNvGrpSpPr>
            <a:grpSpLocks/>
          </p:cNvGrpSpPr>
          <p:nvPr/>
        </p:nvGrpSpPr>
        <p:grpSpPr bwMode="auto">
          <a:xfrm>
            <a:off x="2589213" y="1436688"/>
            <a:ext cx="3948112" cy="3981450"/>
            <a:chOff x="1292" y="572"/>
            <a:chExt cx="3176" cy="3175"/>
          </a:xfrm>
        </p:grpSpPr>
        <p:sp>
          <p:nvSpPr>
            <p:cNvPr id="10248" name="Oval 4"/>
            <p:cNvSpPr>
              <a:spLocks noChangeArrowheads="1"/>
            </p:cNvSpPr>
            <p:nvPr/>
          </p:nvSpPr>
          <p:spPr bwMode="auto">
            <a:xfrm>
              <a:off x="1292" y="572"/>
              <a:ext cx="3176" cy="317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249" name="Rectangle 5"/>
            <p:cNvSpPr>
              <a:spLocks noChangeArrowheads="1"/>
            </p:cNvSpPr>
            <p:nvPr/>
          </p:nvSpPr>
          <p:spPr bwMode="auto">
            <a:xfrm>
              <a:off x="2829" y="582"/>
              <a:ext cx="102" cy="15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</p:grpSp>
      <p:sp>
        <p:nvSpPr>
          <p:cNvPr id="10244" name="Line 6"/>
          <p:cNvSpPr>
            <a:spLocks noChangeShapeType="1"/>
          </p:cNvSpPr>
          <p:nvPr/>
        </p:nvSpPr>
        <p:spPr bwMode="auto">
          <a:xfrm>
            <a:off x="4556125" y="901700"/>
            <a:ext cx="14288" cy="5051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kumimoji="0" lang="ja-JP" altLang="en-US" sz="2800" b="0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10245" name="Line 7"/>
          <p:cNvSpPr>
            <a:spLocks noChangeShapeType="1"/>
          </p:cNvSpPr>
          <p:nvPr/>
        </p:nvSpPr>
        <p:spPr bwMode="auto">
          <a:xfrm rot="5400000">
            <a:off x="4559301" y="908050"/>
            <a:ext cx="6350" cy="5038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kumimoji="0" lang="ja-JP" altLang="en-US" sz="2800" b="0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10246" name="Oval 8"/>
          <p:cNvSpPr>
            <a:spLocks noChangeAspect="1" noChangeArrowheads="1"/>
          </p:cNvSpPr>
          <p:nvPr/>
        </p:nvSpPr>
        <p:spPr bwMode="auto">
          <a:xfrm>
            <a:off x="2573338" y="1436688"/>
            <a:ext cx="3979862" cy="3981450"/>
          </a:xfrm>
          <a:prstGeom prst="ellipse">
            <a:avLst/>
          </a:prstGeom>
          <a:noFill/>
          <a:ln w="1270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0" lang="en-GB" sz="20800" dirty="0" smtClean="0">
                <a:solidFill>
                  <a:srgbClr val="FFFFFF"/>
                </a:solidFill>
                <a:latin typeface="Arial" charset="0"/>
                <a:ea typeface="+mn-ea"/>
              </a:rPr>
              <a:t>3</a:t>
            </a:r>
            <a:endParaRPr kumimoji="0" lang="en-US" altLang="ja-JP" sz="20800" dirty="0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0247" name="Oval 9"/>
          <p:cNvSpPr>
            <a:spLocks noChangeAspect="1" noChangeArrowheads="1"/>
          </p:cNvSpPr>
          <p:nvPr/>
        </p:nvSpPr>
        <p:spPr bwMode="auto">
          <a:xfrm>
            <a:off x="2311400" y="1174750"/>
            <a:ext cx="4503738" cy="4505325"/>
          </a:xfrm>
          <a:prstGeom prst="ellipse">
            <a:avLst/>
          </a:prstGeom>
          <a:noFill/>
          <a:ln w="1270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kumimoji="0" lang="en-GB" sz="2800" b="0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5427349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300000">
                                      <p:cBhvr>
                                        <p:cTn id="6" dur="2000" fill="hold"/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2043113" y="908050"/>
            <a:ext cx="5038725" cy="5038725"/>
          </a:xfrm>
          <a:prstGeom prst="rect">
            <a:avLst/>
          </a:prstGeom>
          <a:solidFill>
            <a:srgbClr val="77777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kumimoji="0" lang="en-GB" sz="2800" b="0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grpSp>
        <p:nvGrpSpPr>
          <p:cNvPr id="102403" name="Group 3"/>
          <p:cNvGrpSpPr>
            <a:grpSpLocks/>
          </p:cNvGrpSpPr>
          <p:nvPr/>
        </p:nvGrpSpPr>
        <p:grpSpPr bwMode="auto">
          <a:xfrm>
            <a:off x="2589213" y="1436688"/>
            <a:ext cx="3948112" cy="3981450"/>
            <a:chOff x="1292" y="572"/>
            <a:chExt cx="3176" cy="3175"/>
          </a:xfrm>
        </p:grpSpPr>
        <p:sp>
          <p:nvSpPr>
            <p:cNvPr id="10248" name="Oval 4"/>
            <p:cNvSpPr>
              <a:spLocks noChangeArrowheads="1"/>
            </p:cNvSpPr>
            <p:nvPr/>
          </p:nvSpPr>
          <p:spPr bwMode="auto">
            <a:xfrm>
              <a:off x="1292" y="572"/>
              <a:ext cx="3176" cy="317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249" name="Rectangle 5"/>
            <p:cNvSpPr>
              <a:spLocks noChangeArrowheads="1"/>
            </p:cNvSpPr>
            <p:nvPr/>
          </p:nvSpPr>
          <p:spPr bwMode="auto">
            <a:xfrm>
              <a:off x="2829" y="582"/>
              <a:ext cx="102" cy="15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</p:grpSp>
      <p:sp>
        <p:nvSpPr>
          <p:cNvPr id="10244" name="Line 6"/>
          <p:cNvSpPr>
            <a:spLocks noChangeShapeType="1"/>
          </p:cNvSpPr>
          <p:nvPr/>
        </p:nvSpPr>
        <p:spPr bwMode="auto">
          <a:xfrm>
            <a:off x="4556125" y="901700"/>
            <a:ext cx="14288" cy="5051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kumimoji="0" lang="ja-JP" altLang="en-US" sz="2800" b="0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10245" name="Line 7"/>
          <p:cNvSpPr>
            <a:spLocks noChangeShapeType="1"/>
          </p:cNvSpPr>
          <p:nvPr/>
        </p:nvSpPr>
        <p:spPr bwMode="auto">
          <a:xfrm rot="5400000">
            <a:off x="4559301" y="908050"/>
            <a:ext cx="6350" cy="5038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kumimoji="0" lang="ja-JP" altLang="en-US" sz="2800" b="0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10246" name="Oval 8"/>
          <p:cNvSpPr>
            <a:spLocks noChangeAspect="1" noChangeArrowheads="1"/>
          </p:cNvSpPr>
          <p:nvPr/>
        </p:nvSpPr>
        <p:spPr bwMode="auto">
          <a:xfrm>
            <a:off x="2573338" y="1436688"/>
            <a:ext cx="3979862" cy="3981450"/>
          </a:xfrm>
          <a:prstGeom prst="ellipse">
            <a:avLst/>
          </a:prstGeom>
          <a:noFill/>
          <a:ln w="1270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0" lang="en-US" altLang="ja-JP" sz="20800" dirty="0" smtClean="0">
                <a:solidFill>
                  <a:srgbClr val="FFFFFF"/>
                </a:solidFill>
                <a:latin typeface="Arial" charset="0"/>
              </a:rPr>
              <a:t>2</a:t>
            </a:r>
            <a:endParaRPr kumimoji="0" lang="en-US" altLang="ja-JP" sz="20800" dirty="0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0247" name="Oval 9"/>
          <p:cNvSpPr>
            <a:spLocks noChangeAspect="1" noChangeArrowheads="1"/>
          </p:cNvSpPr>
          <p:nvPr/>
        </p:nvSpPr>
        <p:spPr bwMode="auto">
          <a:xfrm>
            <a:off x="2311400" y="1174750"/>
            <a:ext cx="4503738" cy="4505325"/>
          </a:xfrm>
          <a:prstGeom prst="ellipse">
            <a:avLst/>
          </a:prstGeom>
          <a:noFill/>
          <a:ln w="1270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kumimoji="0" lang="en-GB" sz="2800" b="0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0076878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300000">
                                      <p:cBhvr>
                                        <p:cTn id="6" dur="2000" fill="hold"/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2043113" y="908050"/>
            <a:ext cx="5038725" cy="5038725"/>
          </a:xfrm>
          <a:prstGeom prst="rect">
            <a:avLst/>
          </a:prstGeom>
          <a:solidFill>
            <a:srgbClr val="77777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kumimoji="0" lang="en-GB" sz="2800" b="0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grpSp>
        <p:nvGrpSpPr>
          <p:cNvPr id="102403" name="Group 3"/>
          <p:cNvGrpSpPr>
            <a:grpSpLocks/>
          </p:cNvGrpSpPr>
          <p:nvPr/>
        </p:nvGrpSpPr>
        <p:grpSpPr bwMode="auto">
          <a:xfrm>
            <a:off x="2589213" y="1436688"/>
            <a:ext cx="3948112" cy="3981450"/>
            <a:chOff x="1292" y="572"/>
            <a:chExt cx="3176" cy="3175"/>
          </a:xfrm>
        </p:grpSpPr>
        <p:sp>
          <p:nvSpPr>
            <p:cNvPr id="10248" name="Oval 4"/>
            <p:cNvSpPr>
              <a:spLocks noChangeArrowheads="1"/>
            </p:cNvSpPr>
            <p:nvPr/>
          </p:nvSpPr>
          <p:spPr bwMode="auto">
            <a:xfrm>
              <a:off x="1292" y="572"/>
              <a:ext cx="3176" cy="317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  <p:sp>
          <p:nvSpPr>
            <p:cNvPr id="10249" name="Rectangle 5"/>
            <p:cNvSpPr>
              <a:spLocks noChangeArrowheads="1"/>
            </p:cNvSpPr>
            <p:nvPr/>
          </p:nvSpPr>
          <p:spPr bwMode="auto">
            <a:xfrm>
              <a:off x="2829" y="582"/>
              <a:ext cx="102" cy="15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kumimoji="0" lang="en-GB" sz="2800" b="0" smtClean="0">
                <a:solidFill>
                  <a:srgbClr val="FFFFFF"/>
                </a:solidFill>
                <a:latin typeface="Arial" charset="0"/>
                <a:ea typeface="+mn-ea"/>
              </a:endParaRPr>
            </a:p>
          </p:txBody>
        </p:sp>
      </p:grpSp>
      <p:sp>
        <p:nvSpPr>
          <p:cNvPr id="10244" name="Line 6"/>
          <p:cNvSpPr>
            <a:spLocks noChangeShapeType="1"/>
          </p:cNvSpPr>
          <p:nvPr/>
        </p:nvSpPr>
        <p:spPr bwMode="auto">
          <a:xfrm>
            <a:off x="4556125" y="901700"/>
            <a:ext cx="14288" cy="5051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kumimoji="0" lang="ja-JP" altLang="en-US" sz="2800" b="0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10245" name="Line 7"/>
          <p:cNvSpPr>
            <a:spLocks noChangeShapeType="1"/>
          </p:cNvSpPr>
          <p:nvPr/>
        </p:nvSpPr>
        <p:spPr bwMode="auto">
          <a:xfrm rot="5400000">
            <a:off x="4559301" y="908050"/>
            <a:ext cx="6350" cy="5038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kumimoji="0" lang="ja-JP" altLang="en-US" sz="2800" b="0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  <p:sp>
        <p:nvSpPr>
          <p:cNvPr id="10246" name="Oval 8"/>
          <p:cNvSpPr>
            <a:spLocks noChangeAspect="1" noChangeArrowheads="1"/>
          </p:cNvSpPr>
          <p:nvPr/>
        </p:nvSpPr>
        <p:spPr bwMode="auto">
          <a:xfrm>
            <a:off x="2573338" y="1436688"/>
            <a:ext cx="3979862" cy="3981450"/>
          </a:xfrm>
          <a:prstGeom prst="ellipse">
            <a:avLst/>
          </a:prstGeom>
          <a:noFill/>
          <a:ln w="1270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0" lang="en-GB" altLang="ja-JP" sz="20800" dirty="0">
                <a:solidFill>
                  <a:srgbClr val="FFFFFF"/>
                </a:solidFill>
                <a:latin typeface="Arial" charset="0"/>
                <a:ea typeface="+mn-ea"/>
              </a:rPr>
              <a:t>1</a:t>
            </a:r>
            <a:endParaRPr kumimoji="0" lang="en-US" altLang="ja-JP" sz="20800" dirty="0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0247" name="Oval 9"/>
          <p:cNvSpPr>
            <a:spLocks noChangeAspect="1" noChangeArrowheads="1"/>
          </p:cNvSpPr>
          <p:nvPr/>
        </p:nvSpPr>
        <p:spPr bwMode="auto">
          <a:xfrm>
            <a:off x="2311400" y="1174750"/>
            <a:ext cx="4503738" cy="4505325"/>
          </a:xfrm>
          <a:prstGeom prst="ellipse">
            <a:avLst/>
          </a:prstGeom>
          <a:noFill/>
          <a:ln w="1270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kumimoji="0" lang="en-GB" sz="2800" b="0" smtClean="0">
              <a:solidFill>
                <a:srgbClr val="FFFFFF"/>
              </a:solidFill>
              <a:latin typeface="Arial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0076878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300000">
                                      <p:cBhvr>
                                        <p:cTn id="6" dur="2000" fill="hold"/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5A6A-5BA3-4778-B910-B27DDFABC4A7}" type="slidenum">
              <a:rPr lang="en-US" altLang="ja-JP"/>
              <a:pPr/>
              <a:t>22</a:t>
            </a:fld>
            <a:endParaRPr lang="en-US" altLang="ja-JP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400" dirty="0" smtClean="0"/>
              <a:t>Demo Movie</a:t>
            </a:r>
            <a:endParaRPr lang="ja-JP" altLang="ja-JP" sz="44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484784"/>
            <a:ext cx="8534400" cy="4648200"/>
          </a:xfrm>
        </p:spPr>
        <p:txBody>
          <a:bodyPr/>
          <a:lstStyle/>
          <a:p>
            <a:endParaRPr lang="ja-JP" altLang="ja-JP" dirty="0"/>
          </a:p>
        </p:txBody>
      </p:sp>
      <p:sp>
        <p:nvSpPr>
          <p:cNvPr id="2" name="テキスト ボックス 1"/>
          <p:cNvSpPr txBox="1"/>
          <p:nvPr/>
        </p:nvSpPr>
        <p:spPr>
          <a:xfrm rot="18901488">
            <a:off x="5964018" y="606821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1"/>
                </a:solidFill>
              </a:rPr>
              <a:t>Kinect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18901488">
            <a:off x="6613569" y="6040006"/>
            <a:ext cx="17081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ARdrone</a:t>
            </a:r>
            <a:endParaRPr kumimoji="1" lang="ja-JP" altLang="en-US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18901488">
            <a:off x="7397997" y="623066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 smtClean="0"/>
              <a:t>KinecDrone</a:t>
            </a:r>
            <a:endParaRPr kumimoji="1" lang="ja-JP" altLang="en-US" sz="1800" dirty="0"/>
          </a:p>
        </p:txBody>
      </p:sp>
      <p:pic>
        <p:nvPicPr>
          <p:cNvPr id="3" name="KinecDRoneVer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05" y="0"/>
            <a:ext cx="9119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3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5A6A-5BA3-4778-B910-B27DDFABC4A7}" type="slidenum">
              <a:rPr lang="en-US" altLang="ja-JP"/>
              <a:pPr/>
              <a:t>23</a:t>
            </a:fld>
            <a:endParaRPr lang="en-US" altLang="ja-JP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工夫した点</a:t>
            </a:r>
            <a:endParaRPr lang="ja-JP" altLang="ja-JP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810" y="1484784"/>
            <a:ext cx="8811678" cy="4648200"/>
          </a:xfrm>
        </p:spPr>
        <p:txBody>
          <a:bodyPr/>
          <a:lstStyle/>
          <a:p>
            <a:r>
              <a:rPr lang="ja-JP" altLang="en-US" dirty="0" smtClean="0"/>
              <a:t>ジェスチャの定義</a:t>
            </a:r>
            <a:endParaRPr lang="en-US" altLang="ja-JP" dirty="0" smtClean="0"/>
          </a:p>
          <a:p>
            <a:r>
              <a:rPr lang="ja-JP" altLang="en-US" dirty="0" smtClean="0"/>
              <a:t>ジェスチャ測定が安定するよう</a:t>
            </a:r>
            <a:r>
              <a:rPr lang="en-US" altLang="ja-JP" dirty="0" smtClean="0"/>
              <a:t>count</a:t>
            </a:r>
            <a:r>
              <a:rPr lang="ja-JP" altLang="en-US" dirty="0" smtClean="0"/>
              <a:t>を導入</a:t>
            </a:r>
            <a:endParaRPr lang="en-US" altLang="ja-JP" dirty="0" smtClean="0"/>
          </a:p>
          <a:p>
            <a:r>
              <a:rPr lang="ja-JP" altLang="en-US" dirty="0" smtClean="0"/>
              <a:t>操作しやすいよう測定ジェスチャ</a:t>
            </a:r>
            <a:r>
              <a:rPr lang="en-US" altLang="ja-JP" dirty="0" smtClean="0"/>
              <a:t>/</a:t>
            </a:r>
            <a:r>
              <a:rPr lang="ja-JP" altLang="en-US" dirty="0" smtClean="0"/>
              <a:t>テキストを表示</a:t>
            </a:r>
            <a:endParaRPr lang="en-US" altLang="ja-JP" dirty="0" smtClean="0"/>
          </a:p>
          <a:p>
            <a:r>
              <a:rPr lang="en-US" altLang="ja-JP" dirty="0" smtClean="0"/>
              <a:t>ARdrone</a:t>
            </a:r>
            <a:r>
              <a:rPr lang="ja-JP" altLang="en-US" dirty="0" smtClean="0"/>
              <a:t>が安定するよう独自に姿勢制御した</a:t>
            </a:r>
            <a:endParaRPr lang="en-US" altLang="ja-JP" dirty="0" smtClean="0"/>
          </a:p>
          <a:p>
            <a:r>
              <a:rPr lang="en-US" altLang="ja-JP" dirty="0" err="1" smtClean="0"/>
              <a:t>git</a:t>
            </a:r>
            <a:r>
              <a:rPr lang="en-US" altLang="ja-JP" dirty="0" smtClean="0"/>
              <a:t> hub</a:t>
            </a:r>
            <a:r>
              <a:rPr lang="ja-JP" altLang="en-US" dirty="0" smtClean="0"/>
              <a:t>を導入して共同研究環境を整えた</a:t>
            </a:r>
            <a:endParaRPr lang="en-US" altLang="ja-JP" dirty="0" smtClean="0"/>
          </a:p>
          <a:p>
            <a:r>
              <a:rPr lang="en-US" altLang="ja-JP" dirty="0" smtClean="0"/>
              <a:t>Kinect, ARdrone</a:t>
            </a:r>
            <a:r>
              <a:rPr lang="ja-JP" altLang="en-US" dirty="0" smtClean="0"/>
              <a:t>のライブラリが揃った</a:t>
            </a:r>
            <a:r>
              <a:rPr lang="en-US" altLang="ja-JP" dirty="0" smtClean="0"/>
              <a:t>processing</a:t>
            </a:r>
            <a:r>
              <a:rPr lang="ja-JP" altLang="en-US" dirty="0" smtClean="0"/>
              <a:t>を選んだ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</a:t>
            </a:r>
            <a:endParaRPr lang="ja-JP" altLang="ja-JP" dirty="0"/>
          </a:p>
        </p:txBody>
      </p:sp>
      <p:sp>
        <p:nvSpPr>
          <p:cNvPr id="2" name="テキスト ボックス 1"/>
          <p:cNvSpPr txBox="1"/>
          <p:nvPr/>
        </p:nvSpPr>
        <p:spPr>
          <a:xfrm rot="18901488">
            <a:off x="5964018" y="606821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1"/>
                </a:solidFill>
              </a:rPr>
              <a:t>Kinect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18901488">
            <a:off x="6613569" y="6040006"/>
            <a:ext cx="17081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ARdrone</a:t>
            </a:r>
            <a:endParaRPr kumimoji="1" lang="ja-JP" altLang="en-US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18901488">
            <a:off x="7397997" y="623066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 smtClean="0"/>
              <a:t>KinecDrone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1973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 rot="18901488">
            <a:off x="5964018" y="606821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1"/>
                </a:solidFill>
              </a:rPr>
              <a:t>Kinect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18901488">
            <a:off x="7397997" y="623066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 smtClean="0"/>
              <a:t>KinecDrone</a:t>
            </a:r>
            <a:endParaRPr kumimoji="1" lang="ja-JP" altLang="en-US" sz="1800" dirty="0"/>
          </a:p>
        </p:txBody>
      </p:sp>
      <p:sp>
        <p:nvSpPr>
          <p:cNvPr id="5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5A6A-5BA3-4778-B910-B27DDFABC4A7}" type="slidenum">
              <a:rPr lang="en-US" altLang="ja-JP"/>
              <a:pPr/>
              <a:t>24</a:t>
            </a:fld>
            <a:endParaRPr lang="en-US" altLang="ja-JP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苦労</a:t>
            </a:r>
            <a:r>
              <a:rPr lang="ja-JP" altLang="en-US" dirty="0" smtClean="0"/>
              <a:t>した点</a:t>
            </a:r>
            <a:endParaRPr lang="ja-JP" altLang="ja-JP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484784"/>
            <a:ext cx="8534400" cy="5040560"/>
          </a:xfr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ja-JP" dirty="0" smtClean="0">
                <a:solidFill>
                  <a:schemeClr val="bg1"/>
                </a:solidFill>
              </a:rPr>
              <a:t>Mac OS </a:t>
            </a:r>
            <a:r>
              <a:rPr lang="ja-JP" altLang="en-US" dirty="0" smtClean="0">
                <a:solidFill>
                  <a:schemeClr val="bg1"/>
                </a:solidFill>
              </a:rPr>
              <a:t>で</a:t>
            </a:r>
            <a:r>
              <a:rPr lang="en-US" altLang="ja-JP" dirty="0" smtClean="0">
                <a:solidFill>
                  <a:schemeClr val="bg1"/>
                </a:solidFill>
              </a:rPr>
              <a:t>visual studio</a:t>
            </a:r>
            <a:r>
              <a:rPr lang="ja-JP" altLang="en-US" dirty="0" smtClean="0">
                <a:solidFill>
                  <a:schemeClr val="bg1"/>
                </a:solidFill>
              </a:rPr>
              <a:t>が使えない</a:t>
            </a:r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en-US" altLang="ja-JP" dirty="0" err="1" smtClean="0">
                <a:solidFill>
                  <a:schemeClr val="bg1"/>
                </a:solidFill>
              </a:rPr>
              <a:t>openCV</a:t>
            </a:r>
            <a:r>
              <a:rPr lang="ja-JP" altLang="en-US" dirty="0" smtClean="0">
                <a:solidFill>
                  <a:schemeClr val="bg1"/>
                </a:solidFill>
              </a:rPr>
              <a:t>の設定が上手く行かず時間がかかった　</a:t>
            </a:r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en-US" altLang="ja-JP" dirty="0" smtClean="0">
                <a:solidFill>
                  <a:schemeClr val="bg1"/>
                </a:solidFill>
              </a:rPr>
              <a:t>ARdrone</a:t>
            </a:r>
            <a:r>
              <a:rPr lang="ja-JP" altLang="en-US" dirty="0" smtClean="0">
                <a:solidFill>
                  <a:schemeClr val="bg1"/>
                </a:solidFill>
              </a:rPr>
              <a:t>自体の動作が安定しない</a:t>
            </a:r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en-US" altLang="ja-JP" dirty="0" smtClean="0">
                <a:solidFill>
                  <a:schemeClr val="bg1"/>
                </a:solidFill>
              </a:rPr>
              <a:t>Kinect</a:t>
            </a:r>
            <a:r>
              <a:rPr lang="ja-JP" altLang="en-US" dirty="0" smtClean="0">
                <a:solidFill>
                  <a:schemeClr val="bg1"/>
                </a:solidFill>
              </a:rPr>
              <a:t>は水平な場所に置かないと動作しない</a:t>
            </a:r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ja-JP" altLang="en-US" dirty="0">
                <a:solidFill>
                  <a:schemeClr val="bg1"/>
                </a:solidFill>
              </a:rPr>
              <a:t>上</a:t>
            </a:r>
            <a:r>
              <a:rPr lang="ja-JP" altLang="en-US" dirty="0" smtClean="0">
                <a:solidFill>
                  <a:schemeClr val="bg1"/>
                </a:solidFill>
              </a:rPr>
              <a:t>から</a:t>
            </a:r>
            <a:r>
              <a:rPr lang="en-US" altLang="ja-JP" dirty="0" smtClean="0">
                <a:solidFill>
                  <a:schemeClr val="bg1"/>
                </a:solidFill>
              </a:rPr>
              <a:t>Kinect</a:t>
            </a:r>
            <a:r>
              <a:rPr lang="ja-JP" altLang="en-US" dirty="0" smtClean="0">
                <a:solidFill>
                  <a:schemeClr val="bg1"/>
                </a:solidFill>
              </a:rPr>
              <a:t>で撮影する際人認識が難しい</a:t>
            </a:r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en-US" altLang="ja-JP" dirty="0" smtClean="0">
                <a:solidFill>
                  <a:schemeClr val="bg1"/>
                </a:solidFill>
              </a:rPr>
              <a:t>ARdroneForP5</a:t>
            </a:r>
            <a:r>
              <a:rPr lang="ja-JP" altLang="en-US" dirty="0" smtClean="0">
                <a:solidFill>
                  <a:schemeClr val="bg1"/>
                </a:solidFill>
              </a:rPr>
              <a:t>では</a:t>
            </a:r>
            <a:r>
              <a:rPr lang="en-US" altLang="ja-JP" dirty="0" smtClean="0">
                <a:solidFill>
                  <a:schemeClr val="bg1"/>
                </a:solidFill>
              </a:rPr>
              <a:t>float</a:t>
            </a:r>
            <a:r>
              <a:rPr lang="ja-JP" altLang="en-US" dirty="0" smtClean="0">
                <a:solidFill>
                  <a:schemeClr val="bg1"/>
                </a:solidFill>
              </a:rPr>
              <a:t>型で命令が出せな</a:t>
            </a:r>
            <a:r>
              <a:rPr lang="ja-JP" altLang="en-US" dirty="0">
                <a:solidFill>
                  <a:schemeClr val="bg1"/>
                </a:solidFill>
              </a:rPr>
              <a:t>い</a:t>
            </a:r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en-US" altLang="ja-JP" dirty="0" smtClean="0">
                <a:solidFill>
                  <a:schemeClr val="bg1"/>
                </a:solidFill>
              </a:rPr>
              <a:t>ARdrone</a:t>
            </a:r>
            <a:r>
              <a:rPr lang="ja-JP" altLang="en-US" dirty="0" smtClean="0">
                <a:solidFill>
                  <a:schemeClr val="bg1"/>
                </a:solidFill>
              </a:rPr>
              <a:t>の公式</a:t>
            </a:r>
            <a:r>
              <a:rPr lang="en-US" altLang="ja-JP" dirty="0" smtClean="0">
                <a:solidFill>
                  <a:schemeClr val="bg1"/>
                </a:solidFill>
              </a:rPr>
              <a:t>SDK</a:t>
            </a:r>
            <a:r>
              <a:rPr lang="ja-JP" altLang="en-US" dirty="0" smtClean="0">
                <a:solidFill>
                  <a:schemeClr val="bg1"/>
                </a:solidFill>
              </a:rPr>
              <a:t>が不親切　　</a:t>
            </a:r>
            <a:r>
              <a:rPr lang="ja-JP" altLang="en-US" dirty="0" smtClean="0"/>
              <a:t>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　</a:t>
            </a:r>
            <a:endParaRPr lang="ja-JP" altLang="ja-JP" dirty="0"/>
          </a:p>
        </p:txBody>
      </p:sp>
      <p:sp>
        <p:nvSpPr>
          <p:cNvPr id="7" name="テキスト ボックス 6"/>
          <p:cNvSpPr txBox="1"/>
          <p:nvPr/>
        </p:nvSpPr>
        <p:spPr>
          <a:xfrm rot="18901488">
            <a:off x="6613569" y="6040006"/>
            <a:ext cx="17081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ARdrone</a:t>
            </a:r>
            <a:endParaRPr kumimoji="1" lang="ja-JP" altLang="en-US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79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5A6A-5BA3-4778-B910-B27DDFABC4A7}" type="slidenum">
              <a:rPr lang="en-US" altLang="ja-JP"/>
              <a:pPr/>
              <a:t>25</a:t>
            </a:fld>
            <a:endParaRPr lang="en-US" altLang="ja-JP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今後の課題</a:t>
            </a:r>
            <a:endParaRPr lang="ja-JP" altLang="ja-JP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484784"/>
            <a:ext cx="8534400" cy="4648200"/>
          </a:xfrm>
        </p:spPr>
        <p:txBody>
          <a:bodyPr/>
          <a:lstStyle/>
          <a:p>
            <a:r>
              <a:rPr lang="en-US" altLang="ja-JP" dirty="0" smtClean="0"/>
              <a:t>ARdrone</a:t>
            </a:r>
            <a:r>
              <a:rPr lang="ja-JP" altLang="en-US" dirty="0" smtClean="0"/>
              <a:t>の動作が</a:t>
            </a:r>
            <a:r>
              <a:rPr lang="ja-JP" altLang="en-US" dirty="0"/>
              <a:t>不安定</a:t>
            </a: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r>
              <a:rPr lang="en-US" altLang="ja-JP" dirty="0" smtClean="0"/>
              <a:t>HMD</a:t>
            </a:r>
            <a:r>
              <a:rPr lang="ja-JP" altLang="en-US" dirty="0" smtClean="0"/>
              <a:t>と</a:t>
            </a:r>
            <a:r>
              <a:rPr lang="ja-JP" altLang="en-US" dirty="0"/>
              <a:t>の</a:t>
            </a:r>
            <a:r>
              <a:rPr lang="ja-JP" altLang="en-US" dirty="0" smtClean="0"/>
              <a:t>連携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回転ジェスチャーの追加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身体感覚拡張の実現</a:t>
            </a:r>
            <a:endParaRPr lang="ja-JP" altLang="ja-JP" dirty="0"/>
          </a:p>
        </p:txBody>
      </p:sp>
      <p:sp>
        <p:nvSpPr>
          <p:cNvPr id="2" name="テキスト ボックス 1"/>
          <p:cNvSpPr txBox="1"/>
          <p:nvPr/>
        </p:nvSpPr>
        <p:spPr>
          <a:xfrm rot="18901488">
            <a:off x="5964018" y="606821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1"/>
                </a:solidFill>
              </a:rPr>
              <a:t>Kinect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18901488">
            <a:off x="6613569" y="6040006"/>
            <a:ext cx="17081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ARdrone</a:t>
            </a:r>
            <a:endParaRPr kumimoji="1" lang="ja-JP" altLang="en-US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18901488">
            <a:off x="7397997" y="623066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 smtClean="0"/>
              <a:t>KinecDrone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1973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2856"/>
            <a:ext cx="7772400" cy="1143000"/>
          </a:xfrm>
        </p:spPr>
        <p:txBody>
          <a:bodyPr/>
          <a:lstStyle/>
          <a:p>
            <a:r>
              <a:rPr lang="en-US" altLang="ja-JP" sz="7200" b="0" dirty="0" smtClean="0">
                <a:latin typeface="Minya Nouvelle" pitchFamily="2" charset="0"/>
              </a:rPr>
              <a:t>KinecDrone</a:t>
            </a:r>
            <a:endParaRPr lang="ja-JP" altLang="ja-JP" sz="7200" b="0" dirty="0">
              <a:latin typeface="Minya Nouvelle" pitchFamily="2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sz="4000" dirty="0" smtClean="0"/>
              <a:t>- Thank you for listening- </a:t>
            </a:r>
          </a:p>
        </p:txBody>
      </p:sp>
      <p:sp>
        <p:nvSpPr>
          <p:cNvPr id="5" name="テキスト ボックス 4"/>
          <p:cNvSpPr txBox="1"/>
          <p:nvPr/>
        </p:nvSpPr>
        <p:spPr>
          <a:xfrm rot="18901488">
            <a:off x="4943743" y="5946186"/>
            <a:ext cx="1481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>
                <a:solidFill>
                  <a:schemeClr val="bg1"/>
                </a:solidFill>
              </a:rPr>
              <a:t>Kinect</a:t>
            </a:r>
            <a:endParaRPr kumimoji="1" lang="ja-JP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 rot="18901488">
            <a:off x="5925843" y="5971147"/>
            <a:ext cx="1708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ARdrone</a:t>
            </a:r>
            <a:endParaRPr kumimoji="1" lang="ja-JP" altLang="en-US" sz="2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18901488">
            <a:off x="7033291" y="5964758"/>
            <a:ext cx="1787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KinecDrone</a:t>
            </a:r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 rot="19035475">
            <a:off x="5816181" y="5940368"/>
            <a:ext cx="936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>
                <a:solidFill>
                  <a:schemeClr val="bg1">
                    <a:lumMod val="95000"/>
                  </a:schemeClr>
                </a:solidFill>
              </a:rPr>
              <a:t>×</a:t>
            </a:r>
            <a:endParaRPr kumimoji="1" lang="ja-JP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 rot="21422310">
            <a:off x="6937916" y="6060830"/>
            <a:ext cx="504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＝</a:t>
            </a:r>
            <a:endParaRPr kumimoji="1" lang="ja-JP" altLang="en-US" sz="3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31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5A6A-5BA3-4778-B910-B27DDFABC4A7}" type="slidenum">
              <a:rPr lang="en-US" altLang="ja-JP"/>
              <a:pPr/>
              <a:t>2</a:t>
            </a:fld>
            <a:endParaRPr lang="en-US" altLang="ja-JP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開発物の概要</a:t>
            </a:r>
            <a:endParaRPr lang="ja-JP" altLang="ja-JP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484784"/>
            <a:ext cx="8534400" cy="4648200"/>
          </a:xfrm>
        </p:spPr>
        <p:txBody>
          <a:bodyPr/>
          <a:lstStyle/>
          <a:p>
            <a:r>
              <a:rPr lang="en-US" altLang="ja-JP" sz="3600" dirty="0" smtClean="0"/>
              <a:t>Kinect</a:t>
            </a:r>
            <a:r>
              <a:rPr lang="ja-JP" altLang="en-US" sz="3600" dirty="0" smtClean="0"/>
              <a:t>を用い、身体操作による直感的な</a:t>
            </a:r>
            <a:r>
              <a:rPr lang="en-US" altLang="ja-JP" sz="3600" dirty="0" smtClean="0"/>
              <a:t>ARdrone</a:t>
            </a:r>
            <a:r>
              <a:rPr lang="ja-JP" altLang="en-US" sz="3600" dirty="0" smtClean="0"/>
              <a:t>の操作を行う</a:t>
            </a:r>
            <a:endParaRPr lang="en-US" altLang="ja-JP" sz="3600" dirty="0" smtClean="0"/>
          </a:p>
          <a:p>
            <a:endParaRPr lang="en-US" altLang="ja-JP" dirty="0" smtClean="0"/>
          </a:p>
          <a:p>
            <a:r>
              <a:rPr lang="en-US" altLang="ja-JP" dirty="0" smtClean="0"/>
              <a:t>Feedback</a:t>
            </a:r>
            <a:r>
              <a:rPr lang="ja-JP" altLang="en-US" dirty="0" smtClean="0"/>
              <a:t>として</a:t>
            </a:r>
            <a:r>
              <a:rPr lang="en-US" altLang="ja-JP" dirty="0" smtClean="0"/>
              <a:t>ARdrone</a:t>
            </a:r>
            <a:r>
              <a:rPr lang="ja-JP" altLang="en-US" dirty="0" smtClean="0"/>
              <a:t>の映像を</a:t>
            </a:r>
            <a:r>
              <a:rPr lang="en-US" altLang="ja-JP" dirty="0" smtClean="0"/>
              <a:t>HMD</a:t>
            </a:r>
            <a:r>
              <a:rPr lang="ja-JP" altLang="en-US" dirty="0" smtClean="0"/>
              <a:t>に写し、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 </a:t>
            </a:r>
            <a:r>
              <a:rPr lang="ja-JP" altLang="en-US" dirty="0"/>
              <a:t>　</a:t>
            </a:r>
            <a:r>
              <a:rPr lang="ja-JP" altLang="en-US" dirty="0" smtClean="0"/>
              <a:t>身体感覚の拡張を目指す</a:t>
            </a:r>
            <a:endParaRPr lang="en-US" altLang="ja-JP" dirty="0" smtClean="0"/>
          </a:p>
          <a:p>
            <a:endParaRPr lang="ja-JP" altLang="ja-JP" dirty="0"/>
          </a:p>
        </p:txBody>
      </p:sp>
      <p:sp>
        <p:nvSpPr>
          <p:cNvPr id="2" name="テキスト ボックス 1"/>
          <p:cNvSpPr txBox="1"/>
          <p:nvPr/>
        </p:nvSpPr>
        <p:spPr>
          <a:xfrm rot="18901488">
            <a:off x="5964018" y="606821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1"/>
                </a:solidFill>
              </a:rPr>
              <a:t>Kinect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18901488">
            <a:off x="6613569" y="6040006"/>
            <a:ext cx="17081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ARdrone</a:t>
            </a:r>
            <a:endParaRPr kumimoji="1" lang="ja-JP" altLang="en-US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18901488">
            <a:off x="7397997" y="623066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 smtClean="0"/>
              <a:t>KinecDrone</a:t>
            </a:r>
            <a:endParaRPr kumimoji="1" lang="ja-JP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5A6A-5BA3-4778-B910-B27DDFABC4A7}" type="slidenum">
              <a:rPr lang="en-US" altLang="ja-JP"/>
              <a:pPr/>
              <a:t>3</a:t>
            </a:fld>
            <a:endParaRPr lang="en-US" altLang="ja-JP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開発</a:t>
            </a:r>
            <a:r>
              <a:rPr lang="ja-JP" altLang="en-US" dirty="0" smtClean="0"/>
              <a:t>環境・機材</a:t>
            </a:r>
            <a:endParaRPr lang="ja-JP" altLang="ja-JP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484784"/>
            <a:ext cx="8534400" cy="4648200"/>
          </a:xfrm>
        </p:spPr>
        <p:txBody>
          <a:bodyPr/>
          <a:lstStyle/>
          <a:p>
            <a:r>
              <a:rPr lang="en-US" altLang="ja-JP" dirty="0" smtClean="0"/>
              <a:t>OS </a:t>
            </a:r>
            <a:r>
              <a:rPr lang="en-US" altLang="ja-JP" dirty="0"/>
              <a:t>: </a:t>
            </a:r>
            <a:r>
              <a:rPr lang="en-US" altLang="ja-JP" dirty="0" smtClean="0"/>
              <a:t>Mac, Windows7</a:t>
            </a:r>
          </a:p>
          <a:p>
            <a:r>
              <a:rPr lang="ja-JP" altLang="en-US" dirty="0" smtClean="0"/>
              <a:t>開発言語 </a:t>
            </a:r>
            <a:r>
              <a:rPr lang="en-US" altLang="ja-JP" dirty="0" smtClean="0"/>
              <a:t>: processing </a:t>
            </a:r>
          </a:p>
          <a:p>
            <a:r>
              <a:rPr lang="en-US" altLang="ja-JP" dirty="0" smtClean="0"/>
              <a:t>ARdrone</a:t>
            </a:r>
            <a:r>
              <a:rPr lang="ja-JP" altLang="en-US" dirty="0"/>
              <a:t> </a:t>
            </a:r>
            <a:r>
              <a:rPr lang="en-US" altLang="ja-JP" dirty="0" smtClean="0"/>
              <a:t>1.0</a:t>
            </a:r>
          </a:p>
          <a:p>
            <a:r>
              <a:rPr lang="en-US" altLang="ja-JP" dirty="0" smtClean="0"/>
              <a:t>Kinect</a:t>
            </a:r>
          </a:p>
          <a:p>
            <a:r>
              <a:rPr lang="en-US" altLang="ja-JP" dirty="0" err="1" smtClean="0"/>
              <a:t>OpenNI</a:t>
            </a:r>
            <a:r>
              <a:rPr lang="en-US" altLang="ja-JP" dirty="0" smtClean="0"/>
              <a:t> 2.10</a:t>
            </a:r>
            <a:endParaRPr lang="ja-JP" altLang="ja-JP" dirty="0" smtClean="0"/>
          </a:p>
          <a:p>
            <a:r>
              <a:rPr lang="en-US" altLang="ja-JP" dirty="0" smtClean="0"/>
              <a:t>Simple </a:t>
            </a:r>
            <a:r>
              <a:rPr lang="en-US" altLang="ja-JP" dirty="0" err="1" smtClean="0"/>
              <a:t>OpenNI</a:t>
            </a:r>
            <a:r>
              <a:rPr lang="en-US" altLang="ja-JP" dirty="0" smtClean="0"/>
              <a:t> 0.27</a:t>
            </a:r>
          </a:p>
          <a:p>
            <a:r>
              <a:rPr lang="en-US" altLang="ja-JP" dirty="0" err="1" smtClean="0"/>
              <a:t>macport</a:t>
            </a:r>
            <a:r>
              <a:rPr lang="en-US" altLang="ja-JP" dirty="0" smtClean="0"/>
              <a:t> </a:t>
            </a:r>
            <a:r>
              <a:rPr lang="ja-JP" altLang="en-US" dirty="0" smtClean="0"/>
              <a:t>関連 </a:t>
            </a:r>
            <a:r>
              <a:rPr lang="en-US" altLang="ja-JP" dirty="0" smtClean="0"/>
              <a:t>: </a:t>
            </a:r>
            <a:r>
              <a:rPr lang="en-US" altLang="ja-JP" dirty="0" err="1" smtClean="0"/>
              <a:t>libtool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libusb</a:t>
            </a:r>
            <a:r>
              <a:rPr lang="en-US" altLang="ja-JP" dirty="0" smtClean="0"/>
              <a:t> +</a:t>
            </a:r>
            <a:r>
              <a:rPr lang="en-US" altLang="ja-JP" dirty="0" smtClean="0"/>
              <a:t>universal </a:t>
            </a:r>
            <a:endParaRPr lang="ja-JP" altLang="en-US" dirty="0"/>
          </a:p>
          <a:p>
            <a:endParaRPr lang="ja-JP" altLang="ja-JP" dirty="0"/>
          </a:p>
        </p:txBody>
      </p:sp>
      <p:sp>
        <p:nvSpPr>
          <p:cNvPr id="2" name="テキスト ボックス 1"/>
          <p:cNvSpPr txBox="1"/>
          <p:nvPr/>
        </p:nvSpPr>
        <p:spPr>
          <a:xfrm rot="18901488">
            <a:off x="5964018" y="606821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1"/>
                </a:solidFill>
              </a:rPr>
              <a:t>Kinect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18901488">
            <a:off x="6613569" y="6040006"/>
            <a:ext cx="17081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ARdrone</a:t>
            </a:r>
            <a:endParaRPr kumimoji="1" lang="ja-JP" altLang="en-US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18901488">
            <a:off x="7397997" y="623066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 smtClean="0"/>
              <a:t>KinecDrone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7363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5A6A-5BA3-4778-B910-B27DDFABC4A7}" type="slidenum">
              <a:rPr lang="en-US" altLang="ja-JP"/>
              <a:pPr/>
              <a:t>4</a:t>
            </a:fld>
            <a:endParaRPr lang="en-US" altLang="ja-JP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開発の記録</a:t>
            </a:r>
            <a:endParaRPr lang="ja-JP" altLang="ja-JP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68760"/>
            <a:ext cx="8534400" cy="4648200"/>
          </a:xfrm>
        </p:spPr>
        <p:txBody>
          <a:bodyPr/>
          <a:lstStyle/>
          <a:p>
            <a:r>
              <a:rPr lang="en-US" altLang="ja-JP" dirty="0" smtClean="0"/>
              <a:t>4</a:t>
            </a:r>
            <a:r>
              <a:rPr lang="ja-JP" altLang="en-US" dirty="0" smtClean="0"/>
              <a:t>月</a:t>
            </a:r>
            <a:r>
              <a:rPr lang="en-US" altLang="ja-JP" dirty="0" smtClean="0"/>
              <a:t>: </a:t>
            </a:r>
            <a:r>
              <a:rPr lang="ja-JP" altLang="en-US" dirty="0" smtClean="0"/>
              <a:t>グループ決定 使用言語決定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en-US" altLang="ja-JP" dirty="0" smtClean="0"/>
              <a:t>5</a:t>
            </a:r>
            <a:r>
              <a:rPr lang="ja-JP" altLang="en-US" dirty="0" smtClean="0"/>
              <a:t>月</a:t>
            </a:r>
            <a:r>
              <a:rPr lang="en-US" altLang="ja-JP" dirty="0" smtClean="0"/>
              <a:t>: </a:t>
            </a:r>
            <a:r>
              <a:rPr lang="ja-JP" altLang="en-US" dirty="0" smtClean="0"/>
              <a:t>方向性決定 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/>
              <a:t> </a:t>
            </a:r>
            <a:r>
              <a:rPr lang="en-US" altLang="ja-JP" dirty="0" smtClean="0"/>
              <a:t>          </a:t>
            </a:r>
            <a:r>
              <a:rPr lang="en-US" altLang="ja-JP" dirty="0" err="1" smtClean="0"/>
              <a:t>git</a:t>
            </a:r>
            <a:r>
              <a:rPr lang="en-US" altLang="ja-JP" dirty="0" smtClean="0"/>
              <a:t>/visual studio/</a:t>
            </a:r>
            <a:r>
              <a:rPr lang="en-US" altLang="ja-JP" dirty="0" err="1" smtClean="0"/>
              <a:t>OpenNI</a:t>
            </a:r>
            <a:r>
              <a:rPr lang="ja-JP" altLang="en-US" dirty="0" smtClean="0"/>
              <a:t>環境設定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　　　</a:t>
            </a:r>
            <a:r>
              <a:rPr lang="en-US" altLang="ja-JP" dirty="0" smtClean="0"/>
              <a:t>ARdrone</a:t>
            </a:r>
            <a:r>
              <a:rPr lang="ja-JP" altLang="en-US" dirty="0" smtClean="0"/>
              <a:t>飛行実験 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6</a:t>
            </a:r>
            <a:r>
              <a:rPr lang="ja-JP" altLang="en-US" dirty="0" smtClean="0"/>
              <a:t>月</a:t>
            </a:r>
            <a:r>
              <a:rPr lang="en-US" altLang="ja-JP" dirty="0" smtClean="0"/>
              <a:t>: </a:t>
            </a:r>
            <a:r>
              <a:rPr lang="ja-JP" altLang="en-US" dirty="0" smtClean="0"/>
              <a:t>開発言語変更 </a:t>
            </a:r>
            <a:r>
              <a:rPr lang="en-US" altLang="ja-JP" dirty="0" smtClean="0"/>
              <a:t>processing</a:t>
            </a:r>
            <a:r>
              <a:rPr lang="ja-JP" altLang="en-US" dirty="0" smtClean="0"/>
              <a:t>開発環境設定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　　　 </a:t>
            </a:r>
            <a:r>
              <a:rPr lang="en-US" altLang="ja-JP" dirty="0" smtClean="0"/>
              <a:t>ARdrone</a:t>
            </a:r>
            <a:r>
              <a:rPr lang="ja-JP" altLang="en-US" dirty="0" smtClean="0"/>
              <a:t>を</a:t>
            </a:r>
            <a:r>
              <a:rPr lang="en-US" altLang="ja-JP" dirty="0" smtClean="0"/>
              <a:t>PC</a:t>
            </a:r>
            <a:r>
              <a:rPr lang="ja-JP" altLang="en-US" dirty="0" smtClean="0"/>
              <a:t>から動かすことに成功</a:t>
            </a:r>
            <a:r>
              <a:rPr lang="en-US" altLang="ja-JP" dirty="0"/>
              <a:t/>
            </a:r>
            <a:br>
              <a:rPr lang="en-US" altLang="ja-JP" dirty="0"/>
            </a:br>
            <a:endParaRPr lang="en-US" altLang="ja-JP" dirty="0"/>
          </a:p>
        </p:txBody>
      </p:sp>
      <p:sp>
        <p:nvSpPr>
          <p:cNvPr id="2" name="テキスト ボックス 1"/>
          <p:cNvSpPr txBox="1"/>
          <p:nvPr/>
        </p:nvSpPr>
        <p:spPr>
          <a:xfrm rot="18901488">
            <a:off x="5964018" y="606821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1"/>
                </a:solidFill>
              </a:rPr>
              <a:t>Kinect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18901488">
            <a:off x="6613569" y="6040006"/>
            <a:ext cx="17081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ARdrone</a:t>
            </a:r>
            <a:endParaRPr kumimoji="1" lang="ja-JP" altLang="en-US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18901488">
            <a:off x="7397997" y="623066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 smtClean="0"/>
              <a:t>KinecDrone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7363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5A6A-5BA3-4778-B910-B27DDFABC4A7}" type="slidenum">
              <a:rPr lang="en-US" altLang="ja-JP"/>
              <a:pPr/>
              <a:t>5</a:t>
            </a:fld>
            <a:endParaRPr lang="en-US" altLang="ja-JP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開発の記録</a:t>
            </a:r>
            <a:endParaRPr lang="ja-JP" altLang="ja-JP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484784"/>
            <a:ext cx="8534400" cy="4648200"/>
          </a:xfrm>
        </p:spPr>
        <p:txBody>
          <a:bodyPr/>
          <a:lstStyle/>
          <a:p>
            <a:r>
              <a:rPr lang="en-US" altLang="ja-JP" dirty="0"/>
              <a:t>7</a:t>
            </a:r>
            <a:r>
              <a:rPr lang="ja-JP" altLang="en-US" dirty="0" smtClean="0"/>
              <a:t>月</a:t>
            </a:r>
            <a:r>
              <a:rPr lang="en-US" altLang="ja-JP" dirty="0" smtClean="0"/>
              <a:t>: Kinect</a:t>
            </a:r>
            <a:r>
              <a:rPr lang="ja-JP" altLang="en-US" dirty="0" smtClean="0"/>
              <a:t>と</a:t>
            </a:r>
            <a:r>
              <a:rPr lang="en-US" altLang="ja-JP" dirty="0" smtClean="0"/>
              <a:t>ARdrone</a:t>
            </a:r>
            <a:r>
              <a:rPr lang="ja-JP" altLang="en-US" dirty="0" smtClean="0"/>
              <a:t>を接続 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 　　　　</a:t>
            </a:r>
            <a:r>
              <a:rPr lang="en-US" altLang="ja-JP" dirty="0" smtClean="0"/>
              <a:t>Kinect</a:t>
            </a:r>
            <a:r>
              <a:rPr lang="ja-JP" altLang="en-US" dirty="0" smtClean="0"/>
              <a:t>のジェスチャーを設定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　　　 </a:t>
            </a:r>
            <a:r>
              <a:rPr lang="en-US" altLang="ja-JP" dirty="0" smtClean="0"/>
              <a:t>ARdrone</a:t>
            </a:r>
            <a:r>
              <a:rPr lang="ja-JP" altLang="en-US" dirty="0" smtClean="0"/>
              <a:t>の動作安定化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　　　 ジェスチャー測定の</a:t>
            </a:r>
            <a:r>
              <a:rPr lang="ja-JP" altLang="en-US" dirty="0"/>
              <a:t>安定化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　　　 </a:t>
            </a:r>
            <a:r>
              <a:rPr lang="en-US" altLang="ja-JP" dirty="0" smtClean="0"/>
              <a:t>Demo</a:t>
            </a:r>
            <a:r>
              <a:rPr lang="ja-JP" altLang="en-US" dirty="0" smtClean="0"/>
              <a:t>用動画撮影</a:t>
            </a:r>
            <a:endParaRPr lang="en-US" altLang="ja-JP" dirty="0" smtClean="0"/>
          </a:p>
        </p:txBody>
      </p:sp>
      <p:sp>
        <p:nvSpPr>
          <p:cNvPr id="2" name="テキスト ボックス 1"/>
          <p:cNvSpPr txBox="1"/>
          <p:nvPr/>
        </p:nvSpPr>
        <p:spPr>
          <a:xfrm rot="18901488">
            <a:off x="5964018" y="606821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1"/>
                </a:solidFill>
              </a:rPr>
              <a:t>Kinect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18901488">
            <a:off x="6613569" y="6040006"/>
            <a:ext cx="17081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ARdrone</a:t>
            </a:r>
            <a:endParaRPr kumimoji="1" lang="ja-JP" altLang="en-US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18901488">
            <a:off x="7397997" y="623066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 smtClean="0"/>
              <a:t>KinecDrone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7612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5A6A-5BA3-4778-B910-B27DDFABC4A7}" type="slidenum">
              <a:rPr lang="en-US" altLang="ja-JP"/>
              <a:pPr/>
              <a:t>6</a:t>
            </a:fld>
            <a:endParaRPr lang="en-US" altLang="ja-JP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実現方法</a:t>
            </a:r>
            <a:endParaRPr lang="ja-JP" altLang="ja-JP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484784"/>
            <a:ext cx="8534400" cy="4648200"/>
          </a:xfrm>
        </p:spPr>
        <p:txBody>
          <a:bodyPr/>
          <a:lstStyle/>
          <a:p>
            <a:r>
              <a:rPr lang="en-US" altLang="ja-JP" dirty="0" err="1" smtClean="0"/>
              <a:t>openNI</a:t>
            </a:r>
            <a:r>
              <a:rPr lang="ja-JP" altLang="en-US" dirty="0" smtClean="0"/>
              <a:t>で</a:t>
            </a:r>
            <a:r>
              <a:rPr lang="en-US" altLang="ja-JP" dirty="0" smtClean="0"/>
              <a:t>Kinect</a:t>
            </a:r>
            <a:r>
              <a:rPr lang="ja-JP" altLang="en-US" dirty="0" smtClean="0"/>
              <a:t>を操作</a:t>
            </a:r>
            <a:endParaRPr lang="en-US" altLang="ja-JP" dirty="0" smtClean="0"/>
          </a:p>
          <a:p>
            <a:r>
              <a:rPr lang="en-US" altLang="ja-JP" dirty="0" smtClean="0"/>
              <a:t>Simple-</a:t>
            </a:r>
            <a:r>
              <a:rPr lang="en-US" altLang="ja-JP" dirty="0" err="1" smtClean="0"/>
              <a:t>openNI</a:t>
            </a:r>
            <a:r>
              <a:rPr lang="ja-JP" altLang="en-US" dirty="0" smtClean="0"/>
              <a:t>で</a:t>
            </a:r>
            <a:r>
              <a:rPr lang="en-US" altLang="ja-JP" dirty="0" smtClean="0"/>
              <a:t>processing</a:t>
            </a:r>
            <a:r>
              <a:rPr lang="ja-JP" altLang="en-US" dirty="0" smtClean="0"/>
              <a:t>から</a:t>
            </a:r>
            <a:r>
              <a:rPr lang="en-US" altLang="ja-JP" dirty="0" err="1" smtClean="0"/>
              <a:t>openNI</a:t>
            </a:r>
            <a:r>
              <a:rPr lang="ja-JP" altLang="en-US" dirty="0" smtClean="0"/>
              <a:t>を操作</a:t>
            </a:r>
            <a:endParaRPr lang="en-US" altLang="ja-JP" dirty="0" smtClean="0"/>
          </a:p>
          <a:p>
            <a:r>
              <a:rPr lang="en-US" altLang="ja-JP" dirty="0" smtClean="0"/>
              <a:t>ARdrone</a:t>
            </a:r>
            <a:r>
              <a:rPr lang="ja-JP" altLang="en-US" dirty="0" smtClean="0"/>
              <a:t>を</a:t>
            </a:r>
            <a:r>
              <a:rPr lang="en-US" altLang="ja-JP" dirty="0" smtClean="0"/>
              <a:t>ARdroneForP5</a:t>
            </a:r>
            <a:r>
              <a:rPr lang="ja-JP" altLang="en-US" dirty="0" smtClean="0"/>
              <a:t>で</a:t>
            </a:r>
            <a:r>
              <a:rPr lang="ja-JP" altLang="en-US" dirty="0"/>
              <a:t>操作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err="1" smtClean="0"/>
          </a:p>
        </p:txBody>
      </p:sp>
      <p:sp>
        <p:nvSpPr>
          <p:cNvPr id="2" name="テキスト ボックス 1"/>
          <p:cNvSpPr txBox="1"/>
          <p:nvPr/>
        </p:nvSpPr>
        <p:spPr>
          <a:xfrm rot="18901488">
            <a:off x="5964018" y="606821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1"/>
                </a:solidFill>
              </a:rPr>
              <a:t>Kinect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18901488">
            <a:off x="6613569" y="6040006"/>
            <a:ext cx="17081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ARdrone</a:t>
            </a:r>
            <a:endParaRPr kumimoji="1" lang="ja-JP" altLang="en-US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18901488">
            <a:off x="7397997" y="623066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 smtClean="0"/>
              <a:t>KinecDrone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7363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5A6A-5BA3-4778-B910-B27DDFABC4A7}" type="slidenum">
              <a:rPr lang="en-US" altLang="ja-JP"/>
              <a:pPr/>
              <a:t>7</a:t>
            </a:fld>
            <a:endParaRPr lang="en-US" altLang="ja-JP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実現方法</a:t>
            </a:r>
            <a:r>
              <a:rPr lang="en-US" altLang="ja-JP" dirty="0" smtClean="0"/>
              <a:t>-ARdrone</a:t>
            </a:r>
            <a:r>
              <a:rPr lang="ja-JP" altLang="en-US" dirty="0" err="1" smtClean="0"/>
              <a:t>への</a:t>
            </a:r>
            <a:r>
              <a:rPr lang="ja-JP" altLang="en-US" dirty="0" smtClean="0"/>
              <a:t>命令</a:t>
            </a:r>
            <a:endParaRPr lang="ja-JP" altLang="ja-JP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0" y="2132856"/>
            <a:ext cx="3997896" cy="2029150"/>
          </a:xfrm>
        </p:spPr>
        <p:txBody>
          <a:bodyPr/>
          <a:lstStyle/>
          <a:p>
            <a:endParaRPr lang="en-US" altLang="ja-JP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chemeClr val="tx1"/>
                </a:solidFill>
              </a:rPr>
              <a:t>あ</a:t>
            </a:r>
            <a:endParaRPr lang="en-US" altLang="ja-JP" dirty="0" err="1" smtClean="0">
              <a:solidFill>
                <a:schemeClr val="tx1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 rot="18901488">
            <a:off x="5964018" y="606821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1"/>
                </a:solidFill>
              </a:rPr>
              <a:t>Kinect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18901488">
            <a:off x="6613569" y="6040006"/>
            <a:ext cx="17081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ARdrone</a:t>
            </a:r>
            <a:endParaRPr kumimoji="1" lang="ja-JP" altLang="en-US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18901488">
            <a:off x="7397997" y="623066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 smtClean="0"/>
              <a:t>KinecDrone</a:t>
            </a:r>
            <a:endParaRPr kumimoji="1" lang="ja-JP" altLang="en-US" sz="1800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9" y="1369628"/>
            <a:ext cx="6912768" cy="4291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2267744" y="2382352"/>
            <a:ext cx="6773081" cy="1384995"/>
          </a:xfrm>
          <a:prstGeom prst="rect">
            <a:avLst/>
          </a:prstGeom>
          <a:solidFill>
            <a:schemeClr val="accent5">
              <a:lumMod val="20000"/>
              <a:lumOff val="80000"/>
              <a:alpha val="9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800" dirty="0" smtClean="0"/>
              <a:t>ardrone.move3D(pitch, roll, altitude, yaw )</a:t>
            </a:r>
          </a:p>
          <a:p>
            <a:pPr>
              <a:lnSpc>
                <a:spcPct val="150000"/>
              </a:lnSpc>
            </a:pPr>
            <a:r>
              <a:rPr lang="ja-JP" altLang="en-US" sz="2800" dirty="0"/>
              <a:t>  </a:t>
            </a:r>
            <a:r>
              <a:rPr lang="en-US" altLang="ja-JP" sz="2800" dirty="0" smtClean="0"/>
              <a:t>move_speed</a:t>
            </a:r>
            <a:r>
              <a:rPr lang="ja-JP" altLang="en-US" sz="2800" dirty="0" smtClean="0"/>
              <a:t>でそれぞれの回転角を指定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7169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5A6A-5BA3-4778-B910-B27DDFABC4A7}" type="slidenum">
              <a:rPr lang="en-US" altLang="ja-JP"/>
              <a:pPr/>
              <a:t>8</a:t>
            </a:fld>
            <a:endParaRPr lang="en-US" altLang="ja-JP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実現方法</a:t>
            </a:r>
            <a:r>
              <a:rPr lang="en-US" altLang="ja-JP" dirty="0" smtClean="0"/>
              <a:t>-</a:t>
            </a:r>
            <a:r>
              <a:rPr lang="ja-JP" altLang="en-US" dirty="0" smtClean="0"/>
              <a:t>ジェスチャ</a:t>
            </a:r>
            <a:endParaRPr lang="ja-JP" altLang="ja-JP" dirty="0"/>
          </a:p>
        </p:txBody>
      </p:sp>
      <p:sp>
        <p:nvSpPr>
          <p:cNvPr id="2" name="テキスト ボックス 1"/>
          <p:cNvSpPr txBox="1"/>
          <p:nvPr/>
        </p:nvSpPr>
        <p:spPr>
          <a:xfrm rot="18901488">
            <a:off x="5964018" y="606821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1"/>
                </a:solidFill>
              </a:rPr>
              <a:t>Kinect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18901488">
            <a:off x="6613569" y="6040006"/>
            <a:ext cx="17081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ARdrone</a:t>
            </a:r>
            <a:endParaRPr kumimoji="1" lang="ja-JP" altLang="en-US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18901488">
            <a:off x="7397997" y="623066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 smtClean="0"/>
              <a:t>KinecDrone</a:t>
            </a:r>
            <a:endParaRPr kumimoji="1" lang="ja-JP" altLang="en-US" sz="18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489" y="1407419"/>
            <a:ext cx="3291307" cy="4104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484784"/>
            <a:ext cx="8534400" cy="4648200"/>
          </a:xfrm>
        </p:spPr>
        <p:txBody>
          <a:bodyPr/>
          <a:lstStyle/>
          <a:p>
            <a:r>
              <a:rPr lang="ja-JP" altLang="en-US" dirty="0" smtClean="0"/>
              <a:t>手・肘・肩・胴・頭・首・尻・肘・足を感知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それぞれの位置関係から規定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count</a:t>
            </a:r>
            <a:r>
              <a:rPr lang="ja-JP" altLang="en-US" dirty="0" smtClean="0"/>
              <a:t>を回し遷移状態を弾く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92078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ol13-s-3">
  <a:themeElements>
    <a:clrScheme name="s-cool20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-cool20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-128"/>
          </a:defRPr>
        </a:defPPr>
      </a:lstStyle>
    </a:lnDef>
  </a:objectDefaults>
  <a:extraClrSchemeLst>
    <a:extraClrScheme>
      <a:clrScheme name="s-cool20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-cool20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cool20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cool20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cool20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cool20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-cool20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5">
      <a:dk1>
        <a:srgbClr val="336699"/>
      </a:dk1>
      <a:lt1>
        <a:srgbClr val="FFFFFF"/>
      </a:lt1>
      <a:dk2>
        <a:srgbClr val="000000"/>
      </a:dk2>
      <a:lt2>
        <a:srgbClr val="FFFFFF"/>
      </a:lt2>
      <a:accent1>
        <a:srgbClr val="333333"/>
      </a:accent1>
      <a:accent2>
        <a:srgbClr val="808080"/>
      </a:accent2>
      <a:accent3>
        <a:srgbClr val="AAAAAA"/>
      </a:accent3>
      <a:accent4>
        <a:srgbClr val="DADADA"/>
      </a:accent4>
      <a:accent5>
        <a:srgbClr val="ADADAD"/>
      </a:accent5>
      <a:accent6>
        <a:srgbClr val="737373"/>
      </a:accent6>
      <a:hlink>
        <a:srgbClr val="969696"/>
      </a:hlink>
      <a:folHlink>
        <a:srgbClr val="C0C0C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B2B2B2"/>
        </a:accent1>
        <a:accent2>
          <a:srgbClr val="808080"/>
        </a:accent2>
        <a:accent3>
          <a:srgbClr val="AAAAAA"/>
        </a:accent3>
        <a:accent4>
          <a:srgbClr val="DADADA"/>
        </a:accent4>
        <a:accent5>
          <a:srgbClr val="D5D5D5"/>
        </a:accent5>
        <a:accent6>
          <a:srgbClr val="737373"/>
        </a:accent6>
        <a:hlink>
          <a:srgbClr val="969696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333333"/>
        </a:accent1>
        <a:accent2>
          <a:srgbClr val="808080"/>
        </a:accent2>
        <a:accent3>
          <a:srgbClr val="AAAAAA"/>
        </a:accent3>
        <a:accent4>
          <a:srgbClr val="DADADA"/>
        </a:accent4>
        <a:accent5>
          <a:srgbClr val="ADADAD"/>
        </a:accent5>
        <a:accent6>
          <a:srgbClr val="737373"/>
        </a:accent6>
        <a:hlink>
          <a:srgbClr val="969696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336699"/>
        </a:dk1>
        <a:lt1>
          <a:srgbClr val="FFFFFF"/>
        </a:lt1>
        <a:dk2>
          <a:srgbClr val="000000"/>
        </a:dk2>
        <a:lt2>
          <a:srgbClr val="FFFFFF"/>
        </a:lt2>
        <a:accent1>
          <a:srgbClr val="333333"/>
        </a:accent1>
        <a:accent2>
          <a:srgbClr val="808080"/>
        </a:accent2>
        <a:accent3>
          <a:srgbClr val="AAAAAA"/>
        </a:accent3>
        <a:accent4>
          <a:srgbClr val="DADADA"/>
        </a:accent4>
        <a:accent5>
          <a:srgbClr val="ADADAD"/>
        </a:accent5>
        <a:accent6>
          <a:srgbClr val="737373"/>
        </a:accent6>
        <a:hlink>
          <a:srgbClr val="969696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cool13-s-3</Template>
  <TotalTime>616</TotalTime>
  <Words>647</Words>
  <Application>Microsoft Office PowerPoint</Application>
  <PresentationFormat>画面に合わせる (4:3)</PresentationFormat>
  <Paragraphs>253</Paragraphs>
  <Slides>27</Slides>
  <Notes>27</Notes>
  <HiddenSlides>0</HiddenSlides>
  <MMClips>1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27</vt:i4>
      </vt:variant>
    </vt:vector>
  </HeadingPairs>
  <TitlesOfParts>
    <vt:vector size="29" baseType="lpstr">
      <vt:lpstr>cool13-s-3</vt:lpstr>
      <vt:lpstr>Default Design</vt:lpstr>
      <vt:lpstr>KinecDrone</vt:lpstr>
      <vt:lpstr>開発の目的</vt:lpstr>
      <vt:lpstr>開発物の概要</vt:lpstr>
      <vt:lpstr>開発環境・機材</vt:lpstr>
      <vt:lpstr>開発の記録</vt:lpstr>
      <vt:lpstr>開発の記録</vt:lpstr>
      <vt:lpstr>実現方法</vt:lpstr>
      <vt:lpstr>実現方法-ARdroneへの命令</vt:lpstr>
      <vt:lpstr>実現方法-ジェスチャ</vt:lpstr>
      <vt:lpstr>実現方法-ジェスチャ</vt:lpstr>
      <vt:lpstr>操作方法：離陸</vt:lpstr>
      <vt:lpstr>操作方法：前に進む</vt:lpstr>
      <vt:lpstr>操作方法：右に進む</vt:lpstr>
      <vt:lpstr>操作方法：左に進む</vt:lpstr>
      <vt:lpstr>操作方法：後ろに進む</vt:lpstr>
      <vt:lpstr>操作方法：上昇</vt:lpstr>
      <vt:lpstr>操作方法：下降</vt:lpstr>
      <vt:lpstr>操作方法：着陸</vt:lpstr>
      <vt:lpstr>Demo Movie</vt:lpstr>
      <vt:lpstr>PowerPoint プレゼンテーション</vt:lpstr>
      <vt:lpstr>PowerPoint プレゼンテーション</vt:lpstr>
      <vt:lpstr>PowerPoint プレゼンテーション</vt:lpstr>
      <vt:lpstr>Demo Movie</vt:lpstr>
      <vt:lpstr>工夫した点</vt:lpstr>
      <vt:lpstr>苦労した点</vt:lpstr>
      <vt:lpstr>今後の課題</vt:lpstr>
      <vt:lpstr>KinecDrone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Kinecdrone</dc:title>
  <dc:creator>Satomi</dc:creator>
  <cp:lastModifiedBy>Satomi</cp:lastModifiedBy>
  <cp:revision>41</cp:revision>
  <dcterms:created xsi:type="dcterms:W3CDTF">2013-07-21T03:23:26Z</dcterms:created>
  <dcterms:modified xsi:type="dcterms:W3CDTF">2013-07-22T02:01:18Z</dcterms:modified>
</cp:coreProperties>
</file>